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4" r:id="rId1"/>
  </p:sldMasterIdLst>
  <p:handoutMasterIdLst>
    <p:handoutMasterId r:id="rId11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70" r:id="rId10"/>
  </p:sldIdLst>
  <p:sldSz cx="9144000" cy="6858000" type="screen4x3"/>
  <p:notesSz cx="6858000" cy="9144000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1566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67" d="100"/>
          <a:sy n="67" d="100"/>
        </p:scale>
        <p:origin x="-3276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DBBE06-96B0-4D8C-9860-D2F0DD4825BE}" type="datetimeFigureOut">
              <a:rPr lang="fr-FR" smtClean="0"/>
              <a:t>07/10/2020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E34C47-3EED-40E6-BB74-A5344F14B30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3370214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ChangeArrowheads="1"/>
          </p:cNvSpPr>
          <p:nvPr/>
        </p:nvSpPr>
        <p:spPr bwMode="ltGray">
          <a:xfrm>
            <a:off x="3352800" y="0"/>
            <a:ext cx="5791200" cy="15240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grpSp>
        <p:nvGrpSpPr>
          <p:cNvPr id="5123" name="Group 3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5124" name="Line 4"/>
            <p:cNvSpPr>
              <a:spLocks noChangeShapeType="1"/>
            </p:cNvSpPr>
            <p:nvPr userDrawn="1"/>
          </p:nvSpPr>
          <p:spPr bwMode="white">
            <a:xfrm>
              <a:off x="0" y="192"/>
              <a:ext cx="5760" cy="0"/>
            </a:xfrm>
            <a:prstGeom prst="line">
              <a:avLst/>
            </a:prstGeom>
            <a:noFill/>
            <a:ln w="9525">
              <a:pattFill prst="pct30">
                <a:fgClr>
                  <a:schemeClr val="folHlink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5125" name="Line 5"/>
            <p:cNvSpPr>
              <a:spLocks noChangeShapeType="1"/>
            </p:cNvSpPr>
            <p:nvPr userDrawn="1"/>
          </p:nvSpPr>
          <p:spPr bwMode="white">
            <a:xfrm>
              <a:off x="0" y="384"/>
              <a:ext cx="5760" cy="0"/>
            </a:xfrm>
            <a:prstGeom prst="line">
              <a:avLst/>
            </a:prstGeom>
            <a:noFill/>
            <a:ln w="9525">
              <a:pattFill prst="pct30">
                <a:fgClr>
                  <a:schemeClr val="folHlink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5126" name="Line 6"/>
            <p:cNvSpPr>
              <a:spLocks noChangeShapeType="1"/>
            </p:cNvSpPr>
            <p:nvPr userDrawn="1"/>
          </p:nvSpPr>
          <p:spPr bwMode="white">
            <a:xfrm>
              <a:off x="0" y="576"/>
              <a:ext cx="5760" cy="0"/>
            </a:xfrm>
            <a:prstGeom prst="line">
              <a:avLst/>
            </a:prstGeom>
            <a:noFill/>
            <a:ln w="9525">
              <a:pattFill prst="pct30">
                <a:fgClr>
                  <a:schemeClr val="folHlink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5127" name="Line 7"/>
            <p:cNvSpPr>
              <a:spLocks noChangeShapeType="1"/>
            </p:cNvSpPr>
            <p:nvPr userDrawn="1"/>
          </p:nvSpPr>
          <p:spPr bwMode="white">
            <a:xfrm>
              <a:off x="0" y="768"/>
              <a:ext cx="5760" cy="0"/>
            </a:xfrm>
            <a:prstGeom prst="line">
              <a:avLst/>
            </a:prstGeom>
            <a:noFill/>
            <a:ln w="9525">
              <a:pattFill prst="pct30">
                <a:fgClr>
                  <a:schemeClr val="folHlink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5128" name="Line 8"/>
            <p:cNvSpPr>
              <a:spLocks noChangeShapeType="1"/>
            </p:cNvSpPr>
            <p:nvPr userDrawn="1"/>
          </p:nvSpPr>
          <p:spPr bwMode="white">
            <a:xfrm>
              <a:off x="0" y="960"/>
              <a:ext cx="5760" cy="0"/>
            </a:xfrm>
            <a:prstGeom prst="line">
              <a:avLst/>
            </a:prstGeom>
            <a:noFill/>
            <a:ln w="9525">
              <a:pattFill prst="pct30">
                <a:fgClr>
                  <a:schemeClr val="folHlink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5129" name="Line 9"/>
            <p:cNvSpPr>
              <a:spLocks noChangeShapeType="1"/>
            </p:cNvSpPr>
            <p:nvPr userDrawn="1"/>
          </p:nvSpPr>
          <p:spPr bwMode="white">
            <a:xfrm>
              <a:off x="0" y="1152"/>
              <a:ext cx="5760" cy="0"/>
            </a:xfrm>
            <a:prstGeom prst="line">
              <a:avLst/>
            </a:prstGeom>
            <a:noFill/>
            <a:ln w="9525">
              <a:pattFill prst="pct30">
                <a:fgClr>
                  <a:schemeClr val="folHlink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5130" name="Line 10"/>
            <p:cNvSpPr>
              <a:spLocks noChangeShapeType="1"/>
            </p:cNvSpPr>
            <p:nvPr userDrawn="1"/>
          </p:nvSpPr>
          <p:spPr bwMode="white">
            <a:xfrm>
              <a:off x="0" y="1344"/>
              <a:ext cx="5760" cy="0"/>
            </a:xfrm>
            <a:prstGeom prst="line">
              <a:avLst/>
            </a:prstGeom>
            <a:noFill/>
            <a:ln w="9525">
              <a:pattFill prst="pct30">
                <a:fgClr>
                  <a:schemeClr val="folHlink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5131" name="Line 11"/>
            <p:cNvSpPr>
              <a:spLocks noChangeShapeType="1"/>
            </p:cNvSpPr>
            <p:nvPr userDrawn="1"/>
          </p:nvSpPr>
          <p:spPr bwMode="white">
            <a:xfrm>
              <a:off x="0" y="1536"/>
              <a:ext cx="5760" cy="0"/>
            </a:xfrm>
            <a:prstGeom prst="line">
              <a:avLst/>
            </a:prstGeom>
            <a:noFill/>
            <a:ln w="9525">
              <a:pattFill prst="pct30">
                <a:fgClr>
                  <a:schemeClr val="folHlink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5132" name="Line 12"/>
            <p:cNvSpPr>
              <a:spLocks noChangeShapeType="1"/>
            </p:cNvSpPr>
            <p:nvPr userDrawn="1"/>
          </p:nvSpPr>
          <p:spPr bwMode="white">
            <a:xfrm>
              <a:off x="0" y="1728"/>
              <a:ext cx="5760" cy="0"/>
            </a:xfrm>
            <a:prstGeom prst="line">
              <a:avLst/>
            </a:prstGeom>
            <a:noFill/>
            <a:ln w="9525">
              <a:pattFill prst="pct30">
                <a:fgClr>
                  <a:schemeClr val="folHlink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5133" name="Line 13"/>
            <p:cNvSpPr>
              <a:spLocks noChangeShapeType="1"/>
            </p:cNvSpPr>
            <p:nvPr userDrawn="1"/>
          </p:nvSpPr>
          <p:spPr bwMode="white">
            <a:xfrm>
              <a:off x="0" y="1920"/>
              <a:ext cx="5760" cy="0"/>
            </a:xfrm>
            <a:prstGeom prst="line">
              <a:avLst/>
            </a:prstGeom>
            <a:noFill/>
            <a:ln w="9525">
              <a:pattFill prst="pct30">
                <a:fgClr>
                  <a:schemeClr val="folHlink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5134" name="Line 14"/>
            <p:cNvSpPr>
              <a:spLocks noChangeShapeType="1"/>
            </p:cNvSpPr>
            <p:nvPr userDrawn="1"/>
          </p:nvSpPr>
          <p:spPr bwMode="white">
            <a:xfrm>
              <a:off x="0" y="2112"/>
              <a:ext cx="5760" cy="0"/>
            </a:xfrm>
            <a:prstGeom prst="line">
              <a:avLst/>
            </a:prstGeom>
            <a:noFill/>
            <a:ln w="9525">
              <a:pattFill prst="pct30">
                <a:fgClr>
                  <a:schemeClr val="folHlink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5135" name="Line 15"/>
            <p:cNvSpPr>
              <a:spLocks noChangeShapeType="1"/>
            </p:cNvSpPr>
            <p:nvPr userDrawn="1"/>
          </p:nvSpPr>
          <p:spPr bwMode="white">
            <a:xfrm>
              <a:off x="0" y="2304"/>
              <a:ext cx="5760" cy="0"/>
            </a:xfrm>
            <a:prstGeom prst="line">
              <a:avLst/>
            </a:prstGeom>
            <a:noFill/>
            <a:ln w="9525">
              <a:pattFill prst="pct30">
                <a:fgClr>
                  <a:schemeClr val="folHlink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5136" name="Line 16"/>
            <p:cNvSpPr>
              <a:spLocks noChangeShapeType="1"/>
            </p:cNvSpPr>
            <p:nvPr userDrawn="1"/>
          </p:nvSpPr>
          <p:spPr bwMode="white">
            <a:xfrm>
              <a:off x="0" y="2496"/>
              <a:ext cx="5760" cy="0"/>
            </a:xfrm>
            <a:prstGeom prst="line">
              <a:avLst/>
            </a:prstGeom>
            <a:noFill/>
            <a:ln w="9525">
              <a:pattFill prst="pct30">
                <a:fgClr>
                  <a:schemeClr val="folHlink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5137" name="Line 17"/>
            <p:cNvSpPr>
              <a:spLocks noChangeShapeType="1"/>
            </p:cNvSpPr>
            <p:nvPr userDrawn="1"/>
          </p:nvSpPr>
          <p:spPr bwMode="white">
            <a:xfrm>
              <a:off x="0" y="2688"/>
              <a:ext cx="5760" cy="0"/>
            </a:xfrm>
            <a:prstGeom prst="line">
              <a:avLst/>
            </a:prstGeom>
            <a:noFill/>
            <a:ln w="9525">
              <a:pattFill prst="pct30">
                <a:fgClr>
                  <a:schemeClr val="folHlink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5138" name="Line 18"/>
            <p:cNvSpPr>
              <a:spLocks noChangeShapeType="1"/>
            </p:cNvSpPr>
            <p:nvPr userDrawn="1"/>
          </p:nvSpPr>
          <p:spPr bwMode="white">
            <a:xfrm>
              <a:off x="0" y="2880"/>
              <a:ext cx="5760" cy="0"/>
            </a:xfrm>
            <a:prstGeom prst="line">
              <a:avLst/>
            </a:prstGeom>
            <a:noFill/>
            <a:ln w="9525">
              <a:pattFill prst="pct30">
                <a:fgClr>
                  <a:schemeClr val="folHlink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5139" name="Line 19"/>
            <p:cNvSpPr>
              <a:spLocks noChangeShapeType="1"/>
            </p:cNvSpPr>
            <p:nvPr userDrawn="1"/>
          </p:nvSpPr>
          <p:spPr bwMode="white">
            <a:xfrm>
              <a:off x="0" y="3072"/>
              <a:ext cx="5760" cy="0"/>
            </a:xfrm>
            <a:prstGeom prst="line">
              <a:avLst/>
            </a:prstGeom>
            <a:noFill/>
            <a:ln w="9525">
              <a:pattFill prst="pct30">
                <a:fgClr>
                  <a:schemeClr val="folHlink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5140" name="Line 20"/>
            <p:cNvSpPr>
              <a:spLocks noChangeShapeType="1"/>
            </p:cNvSpPr>
            <p:nvPr userDrawn="1"/>
          </p:nvSpPr>
          <p:spPr bwMode="white">
            <a:xfrm>
              <a:off x="0" y="3264"/>
              <a:ext cx="5760" cy="0"/>
            </a:xfrm>
            <a:prstGeom prst="line">
              <a:avLst/>
            </a:prstGeom>
            <a:noFill/>
            <a:ln w="9525">
              <a:pattFill prst="pct30">
                <a:fgClr>
                  <a:schemeClr val="folHlink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5141" name="Line 21"/>
            <p:cNvSpPr>
              <a:spLocks noChangeShapeType="1"/>
            </p:cNvSpPr>
            <p:nvPr userDrawn="1"/>
          </p:nvSpPr>
          <p:spPr bwMode="white">
            <a:xfrm>
              <a:off x="0" y="3456"/>
              <a:ext cx="5760" cy="0"/>
            </a:xfrm>
            <a:prstGeom prst="line">
              <a:avLst/>
            </a:prstGeom>
            <a:noFill/>
            <a:ln w="9525">
              <a:pattFill prst="pct30">
                <a:fgClr>
                  <a:schemeClr val="folHlink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5142" name="Line 22"/>
            <p:cNvSpPr>
              <a:spLocks noChangeShapeType="1"/>
            </p:cNvSpPr>
            <p:nvPr userDrawn="1"/>
          </p:nvSpPr>
          <p:spPr bwMode="white">
            <a:xfrm>
              <a:off x="0" y="3648"/>
              <a:ext cx="5760" cy="0"/>
            </a:xfrm>
            <a:prstGeom prst="line">
              <a:avLst/>
            </a:prstGeom>
            <a:noFill/>
            <a:ln w="9525">
              <a:pattFill prst="pct30">
                <a:fgClr>
                  <a:schemeClr val="folHlink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5143" name="Line 23"/>
            <p:cNvSpPr>
              <a:spLocks noChangeShapeType="1"/>
            </p:cNvSpPr>
            <p:nvPr userDrawn="1"/>
          </p:nvSpPr>
          <p:spPr bwMode="white">
            <a:xfrm>
              <a:off x="0" y="3840"/>
              <a:ext cx="5760" cy="0"/>
            </a:xfrm>
            <a:prstGeom prst="line">
              <a:avLst/>
            </a:prstGeom>
            <a:noFill/>
            <a:ln w="9525">
              <a:pattFill prst="pct30">
                <a:fgClr>
                  <a:schemeClr val="folHlink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5144" name="Line 24"/>
            <p:cNvSpPr>
              <a:spLocks noChangeShapeType="1"/>
            </p:cNvSpPr>
            <p:nvPr userDrawn="1"/>
          </p:nvSpPr>
          <p:spPr bwMode="white">
            <a:xfrm>
              <a:off x="0" y="4032"/>
              <a:ext cx="5760" cy="0"/>
            </a:xfrm>
            <a:prstGeom prst="line">
              <a:avLst/>
            </a:prstGeom>
            <a:noFill/>
            <a:ln w="9525">
              <a:pattFill prst="pct30">
                <a:fgClr>
                  <a:schemeClr val="folHlink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5145" name="Line 25"/>
            <p:cNvSpPr>
              <a:spLocks noChangeShapeType="1"/>
            </p:cNvSpPr>
            <p:nvPr userDrawn="1"/>
          </p:nvSpPr>
          <p:spPr bwMode="white">
            <a:xfrm>
              <a:off x="0" y="4224"/>
              <a:ext cx="5760" cy="0"/>
            </a:xfrm>
            <a:prstGeom prst="line">
              <a:avLst/>
            </a:prstGeom>
            <a:noFill/>
            <a:ln w="9525">
              <a:pattFill prst="pct30">
                <a:fgClr>
                  <a:schemeClr val="folHlink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5146" name="Line 26"/>
            <p:cNvSpPr>
              <a:spLocks noChangeShapeType="1"/>
            </p:cNvSpPr>
            <p:nvPr userDrawn="1"/>
          </p:nvSpPr>
          <p:spPr bwMode="white">
            <a:xfrm>
              <a:off x="192" y="0"/>
              <a:ext cx="0" cy="4320"/>
            </a:xfrm>
            <a:prstGeom prst="line">
              <a:avLst/>
            </a:prstGeom>
            <a:noFill/>
            <a:ln w="9525">
              <a:pattFill prst="pct30">
                <a:fgClr>
                  <a:schemeClr val="folHlink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5147" name="Line 27"/>
            <p:cNvSpPr>
              <a:spLocks noChangeShapeType="1"/>
            </p:cNvSpPr>
            <p:nvPr userDrawn="1"/>
          </p:nvSpPr>
          <p:spPr bwMode="white">
            <a:xfrm>
              <a:off x="384" y="0"/>
              <a:ext cx="0" cy="4320"/>
            </a:xfrm>
            <a:prstGeom prst="line">
              <a:avLst/>
            </a:prstGeom>
            <a:noFill/>
            <a:ln w="9525">
              <a:pattFill prst="pct30">
                <a:fgClr>
                  <a:schemeClr val="folHlink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5148" name="Line 28"/>
            <p:cNvSpPr>
              <a:spLocks noChangeShapeType="1"/>
            </p:cNvSpPr>
            <p:nvPr userDrawn="1"/>
          </p:nvSpPr>
          <p:spPr bwMode="white">
            <a:xfrm>
              <a:off x="576" y="0"/>
              <a:ext cx="0" cy="4320"/>
            </a:xfrm>
            <a:prstGeom prst="line">
              <a:avLst/>
            </a:prstGeom>
            <a:noFill/>
            <a:ln w="9525">
              <a:pattFill prst="pct30">
                <a:fgClr>
                  <a:schemeClr val="folHlink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5149" name="Line 29"/>
            <p:cNvSpPr>
              <a:spLocks noChangeShapeType="1"/>
            </p:cNvSpPr>
            <p:nvPr userDrawn="1"/>
          </p:nvSpPr>
          <p:spPr bwMode="white">
            <a:xfrm>
              <a:off x="768" y="0"/>
              <a:ext cx="0" cy="4320"/>
            </a:xfrm>
            <a:prstGeom prst="line">
              <a:avLst/>
            </a:prstGeom>
            <a:noFill/>
            <a:ln w="9525">
              <a:pattFill prst="pct30">
                <a:fgClr>
                  <a:schemeClr val="folHlink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5150" name="Line 30"/>
            <p:cNvSpPr>
              <a:spLocks noChangeShapeType="1"/>
            </p:cNvSpPr>
            <p:nvPr userDrawn="1"/>
          </p:nvSpPr>
          <p:spPr bwMode="white">
            <a:xfrm>
              <a:off x="960" y="0"/>
              <a:ext cx="0" cy="4320"/>
            </a:xfrm>
            <a:prstGeom prst="line">
              <a:avLst/>
            </a:prstGeom>
            <a:noFill/>
            <a:ln w="9525">
              <a:pattFill prst="pct30">
                <a:fgClr>
                  <a:schemeClr val="folHlink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5151" name="Line 31"/>
            <p:cNvSpPr>
              <a:spLocks noChangeShapeType="1"/>
            </p:cNvSpPr>
            <p:nvPr userDrawn="1"/>
          </p:nvSpPr>
          <p:spPr bwMode="white">
            <a:xfrm>
              <a:off x="1152" y="0"/>
              <a:ext cx="0" cy="4320"/>
            </a:xfrm>
            <a:prstGeom prst="line">
              <a:avLst/>
            </a:prstGeom>
            <a:noFill/>
            <a:ln w="9525">
              <a:pattFill prst="pct30">
                <a:fgClr>
                  <a:schemeClr val="folHlink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5152" name="Line 32"/>
            <p:cNvSpPr>
              <a:spLocks noChangeShapeType="1"/>
            </p:cNvSpPr>
            <p:nvPr userDrawn="1"/>
          </p:nvSpPr>
          <p:spPr bwMode="white">
            <a:xfrm>
              <a:off x="1344" y="0"/>
              <a:ext cx="0" cy="4320"/>
            </a:xfrm>
            <a:prstGeom prst="line">
              <a:avLst/>
            </a:prstGeom>
            <a:noFill/>
            <a:ln w="9525">
              <a:pattFill prst="pct30">
                <a:fgClr>
                  <a:schemeClr val="folHlink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5153" name="Line 33"/>
            <p:cNvSpPr>
              <a:spLocks noChangeShapeType="1"/>
            </p:cNvSpPr>
            <p:nvPr userDrawn="1"/>
          </p:nvSpPr>
          <p:spPr bwMode="white">
            <a:xfrm>
              <a:off x="1536" y="0"/>
              <a:ext cx="0" cy="4320"/>
            </a:xfrm>
            <a:prstGeom prst="line">
              <a:avLst/>
            </a:prstGeom>
            <a:noFill/>
            <a:ln w="9525">
              <a:pattFill prst="pct30">
                <a:fgClr>
                  <a:schemeClr val="folHlink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5154" name="Line 34"/>
            <p:cNvSpPr>
              <a:spLocks noChangeShapeType="1"/>
            </p:cNvSpPr>
            <p:nvPr userDrawn="1"/>
          </p:nvSpPr>
          <p:spPr bwMode="white">
            <a:xfrm>
              <a:off x="1728" y="0"/>
              <a:ext cx="0" cy="4320"/>
            </a:xfrm>
            <a:prstGeom prst="line">
              <a:avLst/>
            </a:prstGeom>
            <a:noFill/>
            <a:ln w="9525">
              <a:pattFill prst="pct30">
                <a:fgClr>
                  <a:schemeClr val="folHlink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5155" name="Line 35"/>
            <p:cNvSpPr>
              <a:spLocks noChangeShapeType="1"/>
            </p:cNvSpPr>
            <p:nvPr userDrawn="1"/>
          </p:nvSpPr>
          <p:spPr bwMode="white">
            <a:xfrm>
              <a:off x="1920" y="0"/>
              <a:ext cx="0" cy="4320"/>
            </a:xfrm>
            <a:prstGeom prst="line">
              <a:avLst/>
            </a:prstGeom>
            <a:noFill/>
            <a:ln w="9525">
              <a:pattFill prst="pct30">
                <a:fgClr>
                  <a:schemeClr val="folHlink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5156" name="Line 36"/>
            <p:cNvSpPr>
              <a:spLocks noChangeShapeType="1"/>
            </p:cNvSpPr>
            <p:nvPr userDrawn="1"/>
          </p:nvSpPr>
          <p:spPr bwMode="white">
            <a:xfrm>
              <a:off x="2112" y="0"/>
              <a:ext cx="0" cy="4320"/>
            </a:xfrm>
            <a:prstGeom prst="line">
              <a:avLst/>
            </a:prstGeom>
            <a:noFill/>
            <a:ln w="9525">
              <a:pattFill prst="pct30">
                <a:fgClr>
                  <a:schemeClr val="folHlink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5157" name="Line 37"/>
            <p:cNvSpPr>
              <a:spLocks noChangeShapeType="1"/>
            </p:cNvSpPr>
            <p:nvPr userDrawn="1"/>
          </p:nvSpPr>
          <p:spPr bwMode="white">
            <a:xfrm>
              <a:off x="2304" y="0"/>
              <a:ext cx="0" cy="4320"/>
            </a:xfrm>
            <a:prstGeom prst="line">
              <a:avLst/>
            </a:prstGeom>
            <a:noFill/>
            <a:ln w="9525">
              <a:pattFill prst="pct30">
                <a:fgClr>
                  <a:schemeClr val="folHlink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5158" name="Line 38"/>
            <p:cNvSpPr>
              <a:spLocks noChangeShapeType="1"/>
            </p:cNvSpPr>
            <p:nvPr userDrawn="1"/>
          </p:nvSpPr>
          <p:spPr bwMode="white">
            <a:xfrm>
              <a:off x="2496" y="0"/>
              <a:ext cx="0" cy="4320"/>
            </a:xfrm>
            <a:prstGeom prst="line">
              <a:avLst/>
            </a:prstGeom>
            <a:noFill/>
            <a:ln w="9525">
              <a:pattFill prst="pct30">
                <a:fgClr>
                  <a:schemeClr val="folHlink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5159" name="Line 39"/>
            <p:cNvSpPr>
              <a:spLocks noChangeShapeType="1"/>
            </p:cNvSpPr>
            <p:nvPr userDrawn="1"/>
          </p:nvSpPr>
          <p:spPr bwMode="white">
            <a:xfrm>
              <a:off x="2688" y="0"/>
              <a:ext cx="0" cy="4320"/>
            </a:xfrm>
            <a:prstGeom prst="line">
              <a:avLst/>
            </a:prstGeom>
            <a:noFill/>
            <a:ln w="9525">
              <a:pattFill prst="pct30">
                <a:fgClr>
                  <a:schemeClr val="folHlink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5160" name="Line 40"/>
            <p:cNvSpPr>
              <a:spLocks noChangeShapeType="1"/>
            </p:cNvSpPr>
            <p:nvPr userDrawn="1"/>
          </p:nvSpPr>
          <p:spPr bwMode="white">
            <a:xfrm>
              <a:off x="2880" y="0"/>
              <a:ext cx="0" cy="4320"/>
            </a:xfrm>
            <a:prstGeom prst="line">
              <a:avLst/>
            </a:prstGeom>
            <a:noFill/>
            <a:ln w="9525">
              <a:pattFill prst="pct30">
                <a:fgClr>
                  <a:schemeClr val="folHlink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5161" name="Line 41"/>
            <p:cNvSpPr>
              <a:spLocks noChangeShapeType="1"/>
            </p:cNvSpPr>
            <p:nvPr userDrawn="1"/>
          </p:nvSpPr>
          <p:spPr bwMode="white">
            <a:xfrm>
              <a:off x="3072" y="0"/>
              <a:ext cx="0" cy="4320"/>
            </a:xfrm>
            <a:prstGeom prst="line">
              <a:avLst/>
            </a:prstGeom>
            <a:noFill/>
            <a:ln w="9525">
              <a:pattFill prst="pct30">
                <a:fgClr>
                  <a:schemeClr val="folHlink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5162" name="Line 42"/>
            <p:cNvSpPr>
              <a:spLocks noChangeShapeType="1"/>
            </p:cNvSpPr>
            <p:nvPr userDrawn="1"/>
          </p:nvSpPr>
          <p:spPr bwMode="white">
            <a:xfrm>
              <a:off x="3264" y="0"/>
              <a:ext cx="0" cy="4320"/>
            </a:xfrm>
            <a:prstGeom prst="line">
              <a:avLst/>
            </a:prstGeom>
            <a:noFill/>
            <a:ln w="9525">
              <a:pattFill prst="pct30">
                <a:fgClr>
                  <a:schemeClr val="folHlink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5163" name="Line 43"/>
            <p:cNvSpPr>
              <a:spLocks noChangeShapeType="1"/>
            </p:cNvSpPr>
            <p:nvPr userDrawn="1"/>
          </p:nvSpPr>
          <p:spPr bwMode="white">
            <a:xfrm>
              <a:off x="3456" y="0"/>
              <a:ext cx="0" cy="4320"/>
            </a:xfrm>
            <a:prstGeom prst="line">
              <a:avLst/>
            </a:prstGeom>
            <a:noFill/>
            <a:ln w="9525">
              <a:pattFill prst="pct30">
                <a:fgClr>
                  <a:schemeClr val="folHlink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5164" name="Line 44"/>
            <p:cNvSpPr>
              <a:spLocks noChangeShapeType="1"/>
            </p:cNvSpPr>
            <p:nvPr userDrawn="1"/>
          </p:nvSpPr>
          <p:spPr bwMode="white">
            <a:xfrm>
              <a:off x="3648" y="0"/>
              <a:ext cx="0" cy="4320"/>
            </a:xfrm>
            <a:prstGeom prst="line">
              <a:avLst/>
            </a:prstGeom>
            <a:noFill/>
            <a:ln w="9525">
              <a:pattFill prst="pct30">
                <a:fgClr>
                  <a:schemeClr val="folHlink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5165" name="Line 45"/>
            <p:cNvSpPr>
              <a:spLocks noChangeShapeType="1"/>
            </p:cNvSpPr>
            <p:nvPr userDrawn="1"/>
          </p:nvSpPr>
          <p:spPr bwMode="white">
            <a:xfrm>
              <a:off x="3840" y="0"/>
              <a:ext cx="0" cy="4320"/>
            </a:xfrm>
            <a:prstGeom prst="line">
              <a:avLst/>
            </a:prstGeom>
            <a:noFill/>
            <a:ln w="9525">
              <a:pattFill prst="pct30">
                <a:fgClr>
                  <a:schemeClr val="folHlink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5166" name="Line 46"/>
            <p:cNvSpPr>
              <a:spLocks noChangeShapeType="1"/>
            </p:cNvSpPr>
            <p:nvPr userDrawn="1"/>
          </p:nvSpPr>
          <p:spPr bwMode="white">
            <a:xfrm>
              <a:off x="4032" y="0"/>
              <a:ext cx="0" cy="4320"/>
            </a:xfrm>
            <a:prstGeom prst="line">
              <a:avLst/>
            </a:prstGeom>
            <a:noFill/>
            <a:ln w="9525">
              <a:pattFill prst="pct30">
                <a:fgClr>
                  <a:schemeClr val="folHlink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5167" name="Line 47"/>
            <p:cNvSpPr>
              <a:spLocks noChangeShapeType="1"/>
            </p:cNvSpPr>
            <p:nvPr userDrawn="1"/>
          </p:nvSpPr>
          <p:spPr bwMode="white">
            <a:xfrm>
              <a:off x="4224" y="0"/>
              <a:ext cx="0" cy="4320"/>
            </a:xfrm>
            <a:prstGeom prst="line">
              <a:avLst/>
            </a:prstGeom>
            <a:noFill/>
            <a:ln w="9525">
              <a:pattFill prst="pct30">
                <a:fgClr>
                  <a:schemeClr val="folHlink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5168" name="Line 48"/>
            <p:cNvSpPr>
              <a:spLocks noChangeShapeType="1"/>
            </p:cNvSpPr>
            <p:nvPr userDrawn="1"/>
          </p:nvSpPr>
          <p:spPr bwMode="white">
            <a:xfrm>
              <a:off x="4416" y="0"/>
              <a:ext cx="0" cy="4320"/>
            </a:xfrm>
            <a:prstGeom prst="line">
              <a:avLst/>
            </a:prstGeom>
            <a:noFill/>
            <a:ln w="9525">
              <a:pattFill prst="pct30">
                <a:fgClr>
                  <a:schemeClr val="folHlink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5169" name="Line 49"/>
            <p:cNvSpPr>
              <a:spLocks noChangeShapeType="1"/>
            </p:cNvSpPr>
            <p:nvPr userDrawn="1"/>
          </p:nvSpPr>
          <p:spPr bwMode="white">
            <a:xfrm>
              <a:off x="4608" y="0"/>
              <a:ext cx="0" cy="4320"/>
            </a:xfrm>
            <a:prstGeom prst="line">
              <a:avLst/>
            </a:prstGeom>
            <a:noFill/>
            <a:ln w="9525">
              <a:pattFill prst="pct30">
                <a:fgClr>
                  <a:schemeClr val="folHlink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5170" name="Line 50"/>
            <p:cNvSpPr>
              <a:spLocks noChangeShapeType="1"/>
            </p:cNvSpPr>
            <p:nvPr userDrawn="1"/>
          </p:nvSpPr>
          <p:spPr bwMode="white">
            <a:xfrm>
              <a:off x="4800" y="0"/>
              <a:ext cx="0" cy="4320"/>
            </a:xfrm>
            <a:prstGeom prst="line">
              <a:avLst/>
            </a:prstGeom>
            <a:noFill/>
            <a:ln w="9525">
              <a:pattFill prst="pct30">
                <a:fgClr>
                  <a:schemeClr val="folHlink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5171" name="Line 51"/>
            <p:cNvSpPr>
              <a:spLocks noChangeShapeType="1"/>
            </p:cNvSpPr>
            <p:nvPr userDrawn="1"/>
          </p:nvSpPr>
          <p:spPr bwMode="white">
            <a:xfrm>
              <a:off x="4992" y="0"/>
              <a:ext cx="0" cy="4320"/>
            </a:xfrm>
            <a:prstGeom prst="line">
              <a:avLst/>
            </a:prstGeom>
            <a:noFill/>
            <a:ln w="9525">
              <a:pattFill prst="pct30">
                <a:fgClr>
                  <a:schemeClr val="folHlink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5172" name="Line 52"/>
            <p:cNvSpPr>
              <a:spLocks noChangeShapeType="1"/>
            </p:cNvSpPr>
            <p:nvPr userDrawn="1"/>
          </p:nvSpPr>
          <p:spPr bwMode="white">
            <a:xfrm>
              <a:off x="5184" y="0"/>
              <a:ext cx="0" cy="4320"/>
            </a:xfrm>
            <a:prstGeom prst="line">
              <a:avLst/>
            </a:prstGeom>
            <a:noFill/>
            <a:ln w="9525">
              <a:pattFill prst="pct30">
                <a:fgClr>
                  <a:schemeClr val="folHlink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5173" name="Line 53"/>
            <p:cNvSpPr>
              <a:spLocks noChangeShapeType="1"/>
            </p:cNvSpPr>
            <p:nvPr userDrawn="1"/>
          </p:nvSpPr>
          <p:spPr bwMode="white">
            <a:xfrm>
              <a:off x="5376" y="0"/>
              <a:ext cx="0" cy="4320"/>
            </a:xfrm>
            <a:prstGeom prst="line">
              <a:avLst/>
            </a:prstGeom>
            <a:noFill/>
            <a:ln w="9525">
              <a:pattFill prst="pct30">
                <a:fgClr>
                  <a:schemeClr val="folHlink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5174" name="Line 54"/>
            <p:cNvSpPr>
              <a:spLocks noChangeShapeType="1"/>
            </p:cNvSpPr>
            <p:nvPr userDrawn="1"/>
          </p:nvSpPr>
          <p:spPr bwMode="white">
            <a:xfrm>
              <a:off x="5568" y="0"/>
              <a:ext cx="0" cy="4320"/>
            </a:xfrm>
            <a:prstGeom prst="line">
              <a:avLst/>
            </a:prstGeom>
            <a:noFill/>
            <a:ln w="9525">
              <a:pattFill prst="pct30">
                <a:fgClr>
                  <a:schemeClr val="folHlink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</p:grpSp>
      <p:grpSp>
        <p:nvGrpSpPr>
          <p:cNvPr id="5187" name="Group 67"/>
          <p:cNvGrpSpPr>
            <a:grpSpLocks/>
          </p:cNvGrpSpPr>
          <p:nvPr/>
        </p:nvGrpSpPr>
        <p:grpSpPr bwMode="auto">
          <a:xfrm>
            <a:off x="611188" y="595313"/>
            <a:ext cx="6049962" cy="2851150"/>
            <a:chOff x="385" y="375"/>
            <a:chExt cx="3811" cy="1796"/>
          </a:xfrm>
        </p:grpSpPr>
        <p:sp>
          <p:nvSpPr>
            <p:cNvPr id="5175" name="Line 55"/>
            <p:cNvSpPr>
              <a:spLocks noChangeShapeType="1"/>
            </p:cNvSpPr>
            <p:nvPr/>
          </p:nvSpPr>
          <p:spPr bwMode="ltGray">
            <a:xfrm>
              <a:off x="507" y="375"/>
              <a:ext cx="0" cy="1796"/>
            </a:xfrm>
            <a:prstGeom prst="line">
              <a:avLst/>
            </a:prstGeom>
            <a:noFill/>
            <a:ln w="9525">
              <a:solidFill>
                <a:schemeClr val="hlink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5176" name="Line 56"/>
            <p:cNvSpPr>
              <a:spLocks noChangeShapeType="1"/>
            </p:cNvSpPr>
            <p:nvPr/>
          </p:nvSpPr>
          <p:spPr bwMode="ltGray">
            <a:xfrm flipH="1" flipV="1">
              <a:off x="385" y="754"/>
              <a:ext cx="3811" cy="1"/>
            </a:xfrm>
            <a:prstGeom prst="line">
              <a:avLst/>
            </a:prstGeom>
            <a:noFill/>
            <a:ln w="9525">
              <a:solidFill>
                <a:schemeClr val="hlink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5177" name="Arc 57"/>
            <p:cNvSpPr>
              <a:spLocks/>
            </p:cNvSpPr>
            <p:nvPr/>
          </p:nvSpPr>
          <p:spPr bwMode="ltGray">
            <a:xfrm rot="16200000" flipH="1">
              <a:off x="427" y="676"/>
              <a:ext cx="156" cy="157"/>
            </a:xfrm>
            <a:custGeom>
              <a:avLst/>
              <a:gdLst>
                <a:gd name="G0" fmla="+- 21595 0 0"/>
                <a:gd name="G1" fmla="+- 21600 0 0"/>
                <a:gd name="G2" fmla="+- 21600 0 0"/>
                <a:gd name="T0" fmla="*/ 21114 w 43195"/>
                <a:gd name="T1" fmla="*/ 5 h 43200"/>
                <a:gd name="T2" fmla="*/ 0 w 43195"/>
                <a:gd name="T3" fmla="*/ 22056 h 43200"/>
                <a:gd name="T4" fmla="*/ 21595 w 43195"/>
                <a:gd name="T5" fmla="*/ 21600 h 43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195" h="43200" fill="none" extrusionOk="0">
                  <a:moveTo>
                    <a:pt x="21114" y="5"/>
                  </a:moveTo>
                  <a:cubicBezTo>
                    <a:pt x="21274" y="1"/>
                    <a:pt x="21434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  <a:cubicBezTo>
                    <a:pt x="43195" y="33529"/>
                    <a:pt x="33524" y="43200"/>
                    <a:pt x="21595" y="43200"/>
                  </a:cubicBezTo>
                  <a:cubicBezTo>
                    <a:pt x="9843" y="43200"/>
                    <a:pt x="247" y="33805"/>
                    <a:pt x="-1" y="22056"/>
                  </a:cubicBezTo>
                </a:path>
                <a:path w="43195" h="43200" stroke="0" extrusionOk="0">
                  <a:moveTo>
                    <a:pt x="21114" y="5"/>
                  </a:moveTo>
                  <a:cubicBezTo>
                    <a:pt x="21274" y="1"/>
                    <a:pt x="21434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  <a:cubicBezTo>
                    <a:pt x="43195" y="33529"/>
                    <a:pt x="33524" y="43200"/>
                    <a:pt x="21595" y="43200"/>
                  </a:cubicBezTo>
                  <a:cubicBezTo>
                    <a:pt x="9843" y="43200"/>
                    <a:pt x="247" y="33805"/>
                    <a:pt x="-1" y="22056"/>
                  </a:cubicBezTo>
                  <a:lnTo>
                    <a:pt x="21595" y="21600"/>
                  </a:lnTo>
                  <a:close/>
                </a:path>
              </a:pathLst>
            </a:custGeom>
            <a:noFill/>
            <a:ln w="9525">
              <a:solidFill>
                <a:schemeClr val="hlink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</p:grpSp>
      <p:grpSp>
        <p:nvGrpSpPr>
          <p:cNvPr id="5178" name="Group 58"/>
          <p:cNvGrpSpPr>
            <a:grpSpLocks/>
          </p:cNvGrpSpPr>
          <p:nvPr/>
        </p:nvGrpSpPr>
        <p:grpSpPr bwMode="auto">
          <a:xfrm>
            <a:off x="2484438" y="3141663"/>
            <a:ext cx="6045200" cy="2876550"/>
            <a:chOff x="1480" y="1952"/>
            <a:chExt cx="3808" cy="1812"/>
          </a:xfrm>
        </p:grpSpPr>
        <p:sp>
          <p:nvSpPr>
            <p:cNvPr id="5179" name="Line 59"/>
            <p:cNvSpPr>
              <a:spLocks noChangeShapeType="1"/>
            </p:cNvSpPr>
            <p:nvPr/>
          </p:nvSpPr>
          <p:spPr bwMode="ltGray">
            <a:xfrm flipV="1">
              <a:off x="1480" y="3442"/>
              <a:ext cx="3808" cy="0"/>
            </a:xfrm>
            <a:prstGeom prst="line">
              <a:avLst/>
            </a:prstGeom>
            <a:noFill/>
            <a:ln w="9525">
              <a:solidFill>
                <a:schemeClr val="hlink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5180" name="Line 60"/>
            <p:cNvSpPr>
              <a:spLocks noChangeShapeType="1"/>
            </p:cNvSpPr>
            <p:nvPr/>
          </p:nvSpPr>
          <p:spPr bwMode="ltGray">
            <a:xfrm flipH="1">
              <a:off x="5172" y="1952"/>
              <a:ext cx="0" cy="1812"/>
            </a:xfrm>
            <a:prstGeom prst="line">
              <a:avLst/>
            </a:prstGeom>
            <a:noFill/>
            <a:ln w="9525">
              <a:solidFill>
                <a:schemeClr val="hlink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5181" name="Arc 61"/>
            <p:cNvSpPr>
              <a:spLocks/>
            </p:cNvSpPr>
            <p:nvPr/>
          </p:nvSpPr>
          <p:spPr bwMode="ltGray">
            <a:xfrm rot="5400000">
              <a:off x="5097" y="3346"/>
              <a:ext cx="156" cy="157"/>
            </a:xfrm>
            <a:custGeom>
              <a:avLst/>
              <a:gdLst>
                <a:gd name="G0" fmla="+- 21595 0 0"/>
                <a:gd name="G1" fmla="+- 21600 0 0"/>
                <a:gd name="G2" fmla="+- 21600 0 0"/>
                <a:gd name="T0" fmla="*/ 21114 w 43195"/>
                <a:gd name="T1" fmla="*/ 5 h 43200"/>
                <a:gd name="T2" fmla="*/ 0 w 43195"/>
                <a:gd name="T3" fmla="*/ 22056 h 43200"/>
                <a:gd name="T4" fmla="*/ 21595 w 43195"/>
                <a:gd name="T5" fmla="*/ 21600 h 43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195" h="43200" fill="none" extrusionOk="0">
                  <a:moveTo>
                    <a:pt x="21114" y="5"/>
                  </a:moveTo>
                  <a:cubicBezTo>
                    <a:pt x="21274" y="1"/>
                    <a:pt x="21434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  <a:cubicBezTo>
                    <a:pt x="43195" y="33529"/>
                    <a:pt x="33524" y="43200"/>
                    <a:pt x="21595" y="43200"/>
                  </a:cubicBezTo>
                  <a:cubicBezTo>
                    <a:pt x="9843" y="43200"/>
                    <a:pt x="247" y="33805"/>
                    <a:pt x="-1" y="22056"/>
                  </a:cubicBezTo>
                </a:path>
                <a:path w="43195" h="43200" stroke="0" extrusionOk="0">
                  <a:moveTo>
                    <a:pt x="21114" y="5"/>
                  </a:moveTo>
                  <a:cubicBezTo>
                    <a:pt x="21274" y="1"/>
                    <a:pt x="21434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  <a:cubicBezTo>
                    <a:pt x="43195" y="33529"/>
                    <a:pt x="33524" y="43200"/>
                    <a:pt x="21595" y="43200"/>
                  </a:cubicBezTo>
                  <a:cubicBezTo>
                    <a:pt x="9843" y="43200"/>
                    <a:pt x="247" y="33805"/>
                    <a:pt x="-1" y="22056"/>
                  </a:cubicBezTo>
                  <a:lnTo>
                    <a:pt x="21595" y="21600"/>
                  </a:lnTo>
                  <a:close/>
                </a:path>
              </a:pathLst>
            </a:custGeom>
            <a:noFill/>
            <a:ln w="9525">
              <a:solidFill>
                <a:schemeClr val="hlink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</p:grpSp>
      <p:sp>
        <p:nvSpPr>
          <p:cNvPr id="5182" name="Rectangle 62"/>
          <p:cNvSpPr>
            <a:spLocks noGrp="1" noChangeArrowheads="1"/>
          </p:cNvSpPr>
          <p:nvPr>
            <p:ph type="ctrTitle"/>
          </p:nvPr>
        </p:nvSpPr>
        <p:spPr>
          <a:xfrm>
            <a:off x="990600" y="17526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fr-FR" noProof="0"/>
              <a:t>Modifiez le style du titre</a:t>
            </a:r>
          </a:p>
        </p:txBody>
      </p:sp>
      <p:sp>
        <p:nvSpPr>
          <p:cNvPr id="5183" name="Rectangle 63" descr="Rectangle: Click to edit Master text styles&#10;Second level&#10;Third level&#10;Fourth level&#10;Fifth level"/>
          <p:cNvSpPr>
            <a:spLocks noGrp="1" noChangeArrowheads="1"/>
          </p:cNvSpPr>
          <p:nvPr>
            <p:ph type="subTitle" idx="1"/>
          </p:nvPr>
        </p:nvSpPr>
        <p:spPr>
          <a:xfrm>
            <a:off x="990600" y="3309938"/>
            <a:ext cx="6400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pPr lvl="0"/>
            <a:r>
              <a:rPr lang="fr-FR" noProof="0"/>
              <a:t>Modifiez le style des sous-titres du masque</a:t>
            </a:r>
          </a:p>
        </p:txBody>
      </p:sp>
      <p:sp>
        <p:nvSpPr>
          <p:cNvPr id="5188" name="Rectangle 68"/>
          <p:cNvSpPr>
            <a:spLocks noChangeArrowheads="1"/>
          </p:cNvSpPr>
          <p:nvPr/>
        </p:nvSpPr>
        <p:spPr bwMode="auto">
          <a:xfrm>
            <a:off x="8027988" y="6400800"/>
            <a:ext cx="838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fld id="{5826574A-20C7-4421-A78A-207BE84513B4}" type="slidenum">
              <a:rPr lang="fr-FR" b="1">
                <a:solidFill>
                  <a:schemeClr val="accent2"/>
                </a:solidFill>
              </a:rPr>
              <a:pPr/>
              <a:t>‹N°›</a:t>
            </a:fld>
            <a:endParaRPr lang="fr-FR" b="1">
              <a:solidFill>
                <a:schemeClr val="accent2"/>
              </a:solidFill>
            </a:endParaRPr>
          </a:p>
        </p:txBody>
      </p:sp>
      <p:pic>
        <p:nvPicPr>
          <p:cNvPr id="67" name="Image 66">
            <a:extLst>
              <a:ext uri="{FF2B5EF4-FFF2-40B4-BE49-F238E27FC236}">
                <a16:creationId xmlns:a16="http://schemas.microsoft.com/office/drawing/2014/main" id="{C9D3C2C5-1C19-4869-8CD6-1E7F6CF6354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512" y="5799482"/>
            <a:ext cx="684000" cy="551760"/>
          </a:xfrm>
          <a:prstGeom prst="rect">
            <a:avLst/>
          </a:prstGeom>
        </p:spPr>
      </p:pic>
      <p:sp>
        <p:nvSpPr>
          <p:cNvPr id="68" name="Text Box 54">
            <a:extLst>
              <a:ext uri="{FF2B5EF4-FFF2-40B4-BE49-F238E27FC236}">
                <a16:creationId xmlns:a16="http://schemas.microsoft.com/office/drawing/2014/main" id="{F274E581-F1E2-434E-B8A3-9E0DFC3D3B5F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827088" y="6437313"/>
            <a:ext cx="6553200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fr-FR" sz="1000" b="1" i="1" dirty="0">
                <a:solidFill>
                  <a:schemeClr val="accent2"/>
                </a:solidFill>
                <a:latin typeface="Arial" charset="0"/>
              </a:rPr>
              <a:t>Made In 3D l’aquaponie</a:t>
            </a:r>
            <a:endParaRPr lang="fr-FR" sz="1400" b="1" i="1" dirty="0">
              <a:solidFill>
                <a:schemeClr val="accent2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22712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Text Box 54">
            <a:extLst>
              <a:ext uri="{FF2B5EF4-FFF2-40B4-BE49-F238E27FC236}">
                <a16:creationId xmlns:a16="http://schemas.microsoft.com/office/drawing/2014/main" id="{FF5D75E0-8CC4-4828-BDAA-9480B06891A6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827088" y="6437313"/>
            <a:ext cx="6553200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fr-FR" sz="1000" b="1" i="1" dirty="0">
                <a:solidFill>
                  <a:schemeClr val="accent2"/>
                </a:solidFill>
                <a:latin typeface="Arial" charset="0"/>
              </a:rPr>
              <a:t>Made In 3D l’aquaponie</a:t>
            </a:r>
            <a:endParaRPr lang="fr-FR" sz="1400" b="1" i="1" dirty="0">
              <a:solidFill>
                <a:schemeClr val="accent2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82524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5104714" y="6011158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080888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684213" y="1268413"/>
            <a:ext cx="3810000" cy="4546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6613" y="1268413"/>
            <a:ext cx="3810000" cy="4546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5104714" y="6011158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54967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>
          <a:xfrm>
            <a:off x="5104714" y="6011158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776739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>
          <a:xfrm>
            <a:off x="5104714" y="6011158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686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>
          <a:xfrm>
            <a:off x="5104714" y="6011158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648581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5104714" y="6011158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20990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5104714" y="6011158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803822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5104714" y="6011158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764005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513513" y="333375"/>
            <a:ext cx="1943100" cy="54816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684213" y="333375"/>
            <a:ext cx="5676900" cy="54816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5104714" y="6011158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523083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98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4099" name="Group 3"/>
            <p:cNvGrpSpPr>
              <a:grpSpLocks/>
            </p:cNvGrpSpPr>
            <p:nvPr/>
          </p:nvGrpSpPr>
          <p:grpSpPr bwMode="auto">
            <a:xfrm>
              <a:off x="0" y="192"/>
              <a:ext cx="5760" cy="4032"/>
              <a:chOff x="0" y="192"/>
              <a:chExt cx="5760" cy="4032"/>
            </a:xfrm>
          </p:grpSpPr>
          <p:sp>
            <p:nvSpPr>
              <p:cNvPr id="4100" name="Line 4"/>
              <p:cNvSpPr>
                <a:spLocks noChangeShapeType="1"/>
              </p:cNvSpPr>
              <p:nvPr/>
            </p:nvSpPr>
            <p:spPr bwMode="white">
              <a:xfrm>
                <a:off x="0" y="192"/>
                <a:ext cx="5760" cy="0"/>
              </a:xfrm>
              <a:prstGeom prst="line">
                <a:avLst/>
              </a:prstGeom>
              <a:noFill/>
              <a:ln w="9525">
                <a:pattFill prst="pct30">
                  <a:fgClr>
                    <a:schemeClr val="folHlink"/>
                  </a:fgClr>
                  <a:bgClr>
                    <a:schemeClr val="bg1"/>
                  </a:bgClr>
                </a:patt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4101" name="Line 5"/>
              <p:cNvSpPr>
                <a:spLocks noChangeShapeType="1"/>
              </p:cNvSpPr>
              <p:nvPr/>
            </p:nvSpPr>
            <p:spPr bwMode="white">
              <a:xfrm>
                <a:off x="0" y="384"/>
                <a:ext cx="5760" cy="0"/>
              </a:xfrm>
              <a:prstGeom prst="line">
                <a:avLst/>
              </a:prstGeom>
              <a:noFill/>
              <a:ln w="9525">
                <a:pattFill prst="pct30">
                  <a:fgClr>
                    <a:schemeClr val="folHlink"/>
                  </a:fgClr>
                  <a:bgClr>
                    <a:schemeClr val="bg1"/>
                  </a:bgClr>
                </a:patt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4102" name="Line 6"/>
              <p:cNvSpPr>
                <a:spLocks noChangeShapeType="1"/>
              </p:cNvSpPr>
              <p:nvPr/>
            </p:nvSpPr>
            <p:spPr bwMode="white">
              <a:xfrm>
                <a:off x="0" y="576"/>
                <a:ext cx="5760" cy="0"/>
              </a:xfrm>
              <a:prstGeom prst="line">
                <a:avLst/>
              </a:prstGeom>
              <a:noFill/>
              <a:ln w="9525">
                <a:pattFill prst="pct30">
                  <a:fgClr>
                    <a:schemeClr val="folHlink"/>
                  </a:fgClr>
                  <a:bgClr>
                    <a:schemeClr val="bg1"/>
                  </a:bgClr>
                </a:patt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4103" name="Line 7"/>
              <p:cNvSpPr>
                <a:spLocks noChangeShapeType="1"/>
              </p:cNvSpPr>
              <p:nvPr/>
            </p:nvSpPr>
            <p:spPr bwMode="white">
              <a:xfrm>
                <a:off x="0" y="768"/>
                <a:ext cx="5760" cy="0"/>
              </a:xfrm>
              <a:prstGeom prst="line">
                <a:avLst/>
              </a:prstGeom>
              <a:noFill/>
              <a:ln w="9525">
                <a:pattFill prst="pct30">
                  <a:fgClr>
                    <a:schemeClr val="folHlink"/>
                  </a:fgClr>
                  <a:bgClr>
                    <a:schemeClr val="bg1"/>
                  </a:bgClr>
                </a:patt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4104" name="Line 8"/>
              <p:cNvSpPr>
                <a:spLocks noChangeShapeType="1"/>
              </p:cNvSpPr>
              <p:nvPr/>
            </p:nvSpPr>
            <p:spPr bwMode="white">
              <a:xfrm>
                <a:off x="0" y="960"/>
                <a:ext cx="5760" cy="0"/>
              </a:xfrm>
              <a:prstGeom prst="line">
                <a:avLst/>
              </a:prstGeom>
              <a:noFill/>
              <a:ln w="9525">
                <a:pattFill prst="pct30">
                  <a:fgClr>
                    <a:schemeClr val="folHlink"/>
                  </a:fgClr>
                  <a:bgClr>
                    <a:schemeClr val="bg1"/>
                  </a:bgClr>
                </a:patt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4105" name="Line 9"/>
              <p:cNvSpPr>
                <a:spLocks noChangeShapeType="1"/>
              </p:cNvSpPr>
              <p:nvPr/>
            </p:nvSpPr>
            <p:spPr bwMode="white">
              <a:xfrm>
                <a:off x="0" y="1152"/>
                <a:ext cx="5760" cy="0"/>
              </a:xfrm>
              <a:prstGeom prst="line">
                <a:avLst/>
              </a:prstGeom>
              <a:noFill/>
              <a:ln w="9525">
                <a:pattFill prst="pct30">
                  <a:fgClr>
                    <a:schemeClr val="folHlink"/>
                  </a:fgClr>
                  <a:bgClr>
                    <a:schemeClr val="bg1"/>
                  </a:bgClr>
                </a:patt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4106" name="Line 10"/>
              <p:cNvSpPr>
                <a:spLocks noChangeShapeType="1"/>
              </p:cNvSpPr>
              <p:nvPr/>
            </p:nvSpPr>
            <p:spPr bwMode="white">
              <a:xfrm>
                <a:off x="0" y="1344"/>
                <a:ext cx="5760" cy="0"/>
              </a:xfrm>
              <a:prstGeom prst="line">
                <a:avLst/>
              </a:prstGeom>
              <a:noFill/>
              <a:ln w="9525">
                <a:pattFill prst="pct30">
                  <a:fgClr>
                    <a:schemeClr val="folHlink"/>
                  </a:fgClr>
                  <a:bgClr>
                    <a:schemeClr val="bg1"/>
                  </a:bgClr>
                </a:patt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4107" name="Line 11"/>
              <p:cNvSpPr>
                <a:spLocks noChangeShapeType="1"/>
              </p:cNvSpPr>
              <p:nvPr/>
            </p:nvSpPr>
            <p:spPr bwMode="white">
              <a:xfrm>
                <a:off x="0" y="1536"/>
                <a:ext cx="5760" cy="0"/>
              </a:xfrm>
              <a:prstGeom prst="line">
                <a:avLst/>
              </a:prstGeom>
              <a:noFill/>
              <a:ln w="9525">
                <a:pattFill prst="pct30">
                  <a:fgClr>
                    <a:schemeClr val="folHlink"/>
                  </a:fgClr>
                  <a:bgClr>
                    <a:schemeClr val="bg1"/>
                  </a:bgClr>
                </a:patt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4108" name="Line 12"/>
              <p:cNvSpPr>
                <a:spLocks noChangeShapeType="1"/>
              </p:cNvSpPr>
              <p:nvPr/>
            </p:nvSpPr>
            <p:spPr bwMode="white">
              <a:xfrm>
                <a:off x="0" y="1728"/>
                <a:ext cx="5760" cy="0"/>
              </a:xfrm>
              <a:prstGeom prst="line">
                <a:avLst/>
              </a:prstGeom>
              <a:noFill/>
              <a:ln w="9525">
                <a:pattFill prst="pct30">
                  <a:fgClr>
                    <a:schemeClr val="folHlink"/>
                  </a:fgClr>
                  <a:bgClr>
                    <a:schemeClr val="bg1"/>
                  </a:bgClr>
                </a:patt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4109" name="Line 13"/>
              <p:cNvSpPr>
                <a:spLocks noChangeShapeType="1"/>
              </p:cNvSpPr>
              <p:nvPr/>
            </p:nvSpPr>
            <p:spPr bwMode="white">
              <a:xfrm>
                <a:off x="0" y="1920"/>
                <a:ext cx="5760" cy="0"/>
              </a:xfrm>
              <a:prstGeom prst="line">
                <a:avLst/>
              </a:prstGeom>
              <a:noFill/>
              <a:ln w="9525">
                <a:pattFill prst="pct30">
                  <a:fgClr>
                    <a:schemeClr val="folHlink"/>
                  </a:fgClr>
                  <a:bgClr>
                    <a:schemeClr val="bg1"/>
                  </a:bgClr>
                </a:patt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4110" name="Line 14"/>
              <p:cNvSpPr>
                <a:spLocks noChangeShapeType="1"/>
              </p:cNvSpPr>
              <p:nvPr/>
            </p:nvSpPr>
            <p:spPr bwMode="white">
              <a:xfrm>
                <a:off x="0" y="2112"/>
                <a:ext cx="5760" cy="0"/>
              </a:xfrm>
              <a:prstGeom prst="line">
                <a:avLst/>
              </a:prstGeom>
              <a:noFill/>
              <a:ln w="9525">
                <a:pattFill prst="pct30">
                  <a:fgClr>
                    <a:schemeClr val="folHlink"/>
                  </a:fgClr>
                  <a:bgClr>
                    <a:schemeClr val="bg1"/>
                  </a:bgClr>
                </a:patt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4111" name="Line 15"/>
              <p:cNvSpPr>
                <a:spLocks noChangeShapeType="1"/>
              </p:cNvSpPr>
              <p:nvPr/>
            </p:nvSpPr>
            <p:spPr bwMode="white">
              <a:xfrm>
                <a:off x="0" y="2304"/>
                <a:ext cx="5760" cy="0"/>
              </a:xfrm>
              <a:prstGeom prst="line">
                <a:avLst/>
              </a:prstGeom>
              <a:noFill/>
              <a:ln w="9525">
                <a:pattFill prst="pct30">
                  <a:fgClr>
                    <a:schemeClr val="folHlink"/>
                  </a:fgClr>
                  <a:bgClr>
                    <a:schemeClr val="bg1"/>
                  </a:bgClr>
                </a:patt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4112" name="Line 16"/>
              <p:cNvSpPr>
                <a:spLocks noChangeShapeType="1"/>
              </p:cNvSpPr>
              <p:nvPr/>
            </p:nvSpPr>
            <p:spPr bwMode="white">
              <a:xfrm>
                <a:off x="0" y="2496"/>
                <a:ext cx="5760" cy="0"/>
              </a:xfrm>
              <a:prstGeom prst="line">
                <a:avLst/>
              </a:prstGeom>
              <a:noFill/>
              <a:ln w="9525">
                <a:pattFill prst="pct30">
                  <a:fgClr>
                    <a:schemeClr val="folHlink"/>
                  </a:fgClr>
                  <a:bgClr>
                    <a:schemeClr val="bg1"/>
                  </a:bgClr>
                </a:patt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4113" name="Line 17"/>
              <p:cNvSpPr>
                <a:spLocks noChangeShapeType="1"/>
              </p:cNvSpPr>
              <p:nvPr/>
            </p:nvSpPr>
            <p:spPr bwMode="white">
              <a:xfrm>
                <a:off x="0" y="2688"/>
                <a:ext cx="5760" cy="0"/>
              </a:xfrm>
              <a:prstGeom prst="line">
                <a:avLst/>
              </a:prstGeom>
              <a:noFill/>
              <a:ln w="9525">
                <a:pattFill prst="pct30">
                  <a:fgClr>
                    <a:schemeClr val="folHlink"/>
                  </a:fgClr>
                  <a:bgClr>
                    <a:schemeClr val="bg1"/>
                  </a:bgClr>
                </a:patt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4114" name="Line 18"/>
              <p:cNvSpPr>
                <a:spLocks noChangeShapeType="1"/>
              </p:cNvSpPr>
              <p:nvPr/>
            </p:nvSpPr>
            <p:spPr bwMode="white">
              <a:xfrm>
                <a:off x="0" y="2880"/>
                <a:ext cx="5760" cy="0"/>
              </a:xfrm>
              <a:prstGeom prst="line">
                <a:avLst/>
              </a:prstGeom>
              <a:noFill/>
              <a:ln w="9525">
                <a:pattFill prst="pct30">
                  <a:fgClr>
                    <a:schemeClr val="folHlink"/>
                  </a:fgClr>
                  <a:bgClr>
                    <a:schemeClr val="bg1"/>
                  </a:bgClr>
                </a:patt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4115" name="Line 19"/>
              <p:cNvSpPr>
                <a:spLocks noChangeShapeType="1"/>
              </p:cNvSpPr>
              <p:nvPr/>
            </p:nvSpPr>
            <p:spPr bwMode="white">
              <a:xfrm>
                <a:off x="0" y="3072"/>
                <a:ext cx="5760" cy="0"/>
              </a:xfrm>
              <a:prstGeom prst="line">
                <a:avLst/>
              </a:prstGeom>
              <a:noFill/>
              <a:ln w="9525">
                <a:pattFill prst="pct30">
                  <a:fgClr>
                    <a:schemeClr val="folHlink"/>
                  </a:fgClr>
                  <a:bgClr>
                    <a:schemeClr val="bg1"/>
                  </a:bgClr>
                </a:patt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4116" name="Line 20"/>
              <p:cNvSpPr>
                <a:spLocks noChangeShapeType="1"/>
              </p:cNvSpPr>
              <p:nvPr/>
            </p:nvSpPr>
            <p:spPr bwMode="white">
              <a:xfrm>
                <a:off x="0" y="3264"/>
                <a:ext cx="5760" cy="0"/>
              </a:xfrm>
              <a:prstGeom prst="line">
                <a:avLst/>
              </a:prstGeom>
              <a:noFill/>
              <a:ln w="9525">
                <a:pattFill prst="pct30">
                  <a:fgClr>
                    <a:schemeClr val="folHlink"/>
                  </a:fgClr>
                  <a:bgClr>
                    <a:schemeClr val="bg1"/>
                  </a:bgClr>
                </a:patt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4117" name="Line 21"/>
              <p:cNvSpPr>
                <a:spLocks noChangeShapeType="1"/>
              </p:cNvSpPr>
              <p:nvPr/>
            </p:nvSpPr>
            <p:spPr bwMode="white">
              <a:xfrm>
                <a:off x="0" y="3456"/>
                <a:ext cx="5760" cy="0"/>
              </a:xfrm>
              <a:prstGeom prst="line">
                <a:avLst/>
              </a:prstGeom>
              <a:noFill/>
              <a:ln w="9525">
                <a:pattFill prst="pct30">
                  <a:fgClr>
                    <a:schemeClr val="folHlink"/>
                  </a:fgClr>
                  <a:bgClr>
                    <a:schemeClr val="bg1"/>
                  </a:bgClr>
                </a:patt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4118" name="Line 22"/>
              <p:cNvSpPr>
                <a:spLocks noChangeShapeType="1"/>
              </p:cNvSpPr>
              <p:nvPr/>
            </p:nvSpPr>
            <p:spPr bwMode="white">
              <a:xfrm>
                <a:off x="0" y="3648"/>
                <a:ext cx="5760" cy="0"/>
              </a:xfrm>
              <a:prstGeom prst="line">
                <a:avLst/>
              </a:prstGeom>
              <a:noFill/>
              <a:ln w="9525">
                <a:pattFill prst="pct30">
                  <a:fgClr>
                    <a:schemeClr val="folHlink"/>
                  </a:fgClr>
                  <a:bgClr>
                    <a:schemeClr val="bg1"/>
                  </a:bgClr>
                </a:patt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4119" name="Line 23"/>
              <p:cNvSpPr>
                <a:spLocks noChangeShapeType="1"/>
              </p:cNvSpPr>
              <p:nvPr/>
            </p:nvSpPr>
            <p:spPr bwMode="white">
              <a:xfrm>
                <a:off x="0" y="3840"/>
                <a:ext cx="5760" cy="0"/>
              </a:xfrm>
              <a:prstGeom prst="line">
                <a:avLst/>
              </a:prstGeom>
              <a:noFill/>
              <a:ln w="9525">
                <a:pattFill prst="pct30">
                  <a:fgClr>
                    <a:schemeClr val="folHlink"/>
                  </a:fgClr>
                  <a:bgClr>
                    <a:schemeClr val="bg1"/>
                  </a:bgClr>
                </a:patt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4120" name="Line 24"/>
              <p:cNvSpPr>
                <a:spLocks noChangeShapeType="1"/>
              </p:cNvSpPr>
              <p:nvPr/>
            </p:nvSpPr>
            <p:spPr bwMode="white">
              <a:xfrm>
                <a:off x="0" y="4032"/>
                <a:ext cx="5760" cy="0"/>
              </a:xfrm>
              <a:prstGeom prst="line">
                <a:avLst/>
              </a:prstGeom>
              <a:noFill/>
              <a:ln w="9525">
                <a:pattFill prst="pct30">
                  <a:fgClr>
                    <a:schemeClr val="folHlink"/>
                  </a:fgClr>
                  <a:bgClr>
                    <a:schemeClr val="bg1"/>
                  </a:bgClr>
                </a:patt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4121" name="Line 25"/>
              <p:cNvSpPr>
                <a:spLocks noChangeShapeType="1"/>
              </p:cNvSpPr>
              <p:nvPr/>
            </p:nvSpPr>
            <p:spPr bwMode="white">
              <a:xfrm>
                <a:off x="0" y="4224"/>
                <a:ext cx="5760" cy="0"/>
              </a:xfrm>
              <a:prstGeom prst="line">
                <a:avLst/>
              </a:prstGeom>
              <a:noFill/>
              <a:ln w="9525">
                <a:pattFill prst="pct30">
                  <a:fgClr>
                    <a:schemeClr val="folHlink"/>
                  </a:fgClr>
                  <a:bgClr>
                    <a:schemeClr val="bg1"/>
                  </a:bgClr>
                </a:patt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FR"/>
              </a:p>
            </p:txBody>
          </p:sp>
        </p:grpSp>
        <p:grpSp>
          <p:nvGrpSpPr>
            <p:cNvPr id="4122" name="Group 26"/>
            <p:cNvGrpSpPr>
              <a:grpSpLocks/>
            </p:cNvGrpSpPr>
            <p:nvPr/>
          </p:nvGrpSpPr>
          <p:grpSpPr bwMode="auto">
            <a:xfrm>
              <a:off x="192" y="0"/>
              <a:ext cx="5376" cy="4320"/>
              <a:chOff x="192" y="0"/>
              <a:chExt cx="5376" cy="4320"/>
            </a:xfrm>
          </p:grpSpPr>
          <p:sp>
            <p:nvSpPr>
              <p:cNvPr id="4123" name="Line 27"/>
              <p:cNvSpPr>
                <a:spLocks noChangeShapeType="1"/>
              </p:cNvSpPr>
              <p:nvPr/>
            </p:nvSpPr>
            <p:spPr bwMode="white">
              <a:xfrm>
                <a:off x="192" y="0"/>
                <a:ext cx="0" cy="4320"/>
              </a:xfrm>
              <a:prstGeom prst="line">
                <a:avLst/>
              </a:prstGeom>
              <a:noFill/>
              <a:ln w="9525">
                <a:pattFill prst="pct30">
                  <a:fgClr>
                    <a:schemeClr val="folHlink"/>
                  </a:fgClr>
                  <a:bgClr>
                    <a:schemeClr val="bg1"/>
                  </a:bgClr>
                </a:patt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4124" name="Line 28"/>
              <p:cNvSpPr>
                <a:spLocks noChangeShapeType="1"/>
              </p:cNvSpPr>
              <p:nvPr/>
            </p:nvSpPr>
            <p:spPr bwMode="white">
              <a:xfrm>
                <a:off x="384" y="0"/>
                <a:ext cx="0" cy="4320"/>
              </a:xfrm>
              <a:prstGeom prst="line">
                <a:avLst/>
              </a:prstGeom>
              <a:noFill/>
              <a:ln w="9525">
                <a:pattFill prst="pct30">
                  <a:fgClr>
                    <a:schemeClr val="folHlink"/>
                  </a:fgClr>
                  <a:bgClr>
                    <a:schemeClr val="bg1"/>
                  </a:bgClr>
                </a:patt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4125" name="Line 29"/>
              <p:cNvSpPr>
                <a:spLocks noChangeShapeType="1"/>
              </p:cNvSpPr>
              <p:nvPr/>
            </p:nvSpPr>
            <p:spPr bwMode="white">
              <a:xfrm>
                <a:off x="576" y="0"/>
                <a:ext cx="0" cy="4320"/>
              </a:xfrm>
              <a:prstGeom prst="line">
                <a:avLst/>
              </a:prstGeom>
              <a:noFill/>
              <a:ln w="9525">
                <a:pattFill prst="pct30">
                  <a:fgClr>
                    <a:schemeClr val="folHlink"/>
                  </a:fgClr>
                  <a:bgClr>
                    <a:schemeClr val="bg1"/>
                  </a:bgClr>
                </a:patt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4126" name="Line 30"/>
              <p:cNvSpPr>
                <a:spLocks noChangeShapeType="1"/>
              </p:cNvSpPr>
              <p:nvPr/>
            </p:nvSpPr>
            <p:spPr bwMode="white">
              <a:xfrm>
                <a:off x="768" y="0"/>
                <a:ext cx="0" cy="4320"/>
              </a:xfrm>
              <a:prstGeom prst="line">
                <a:avLst/>
              </a:prstGeom>
              <a:noFill/>
              <a:ln w="9525">
                <a:pattFill prst="pct30">
                  <a:fgClr>
                    <a:schemeClr val="folHlink"/>
                  </a:fgClr>
                  <a:bgClr>
                    <a:schemeClr val="bg1"/>
                  </a:bgClr>
                </a:patt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4127" name="Line 31"/>
              <p:cNvSpPr>
                <a:spLocks noChangeShapeType="1"/>
              </p:cNvSpPr>
              <p:nvPr/>
            </p:nvSpPr>
            <p:spPr bwMode="white">
              <a:xfrm>
                <a:off x="960" y="0"/>
                <a:ext cx="0" cy="4320"/>
              </a:xfrm>
              <a:prstGeom prst="line">
                <a:avLst/>
              </a:prstGeom>
              <a:noFill/>
              <a:ln w="9525">
                <a:pattFill prst="pct30">
                  <a:fgClr>
                    <a:schemeClr val="folHlink"/>
                  </a:fgClr>
                  <a:bgClr>
                    <a:schemeClr val="bg1"/>
                  </a:bgClr>
                </a:patt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4128" name="Line 32"/>
              <p:cNvSpPr>
                <a:spLocks noChangeShapeType="1"/>
              </p:cNvSpPr>
              <p:nvPr/>
            </p:nvSpPr>
            <p:spPr bwMode="white">
              <a:xfrm>
                <a:off x="1152" y="0"/>
                <a:ext cx="0" cy="4320"/>
              </a:xfrm>
              <a:prstGeom prst="line">
                <a:avLst/>
              </a:prstGeom>
              <a:noFill/>
              <a:ln w="9525">
                <a:pattFill prst="pct30">
                  <a:fgClr>
                    <a:schemeClr val="folHlink"/>
                  </a:fgClr>
                  <a:bgClr>
                    <a:schemeClr val="bg1"/>
                  </a:bgClr>
                </a:patt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4129" name="Line 33"/>
              <p:cNvSpPr>
                <a:spLocks noChangeShapeType="1"/>
              </p:cNvSpPr>
              <p:nvPr/>
            </p:nvSpPr>
            <p:spPr bwMode="white">
              <a:xfrm>
                <a:off x="1344" y="0"/>
                <a:ext cx="0" cy="4320"/>
              </a:xfrm>
              <a:prstGeom prst="line">
                <a:avLst/>
              </a:prstGeom>
              <a:noFill/>
              <a:ln w="9525">
                <a:pattFill prst="pct30">
                  <a:fgClr>
                    <a:schemeClr val="folHlink"/>
                  </a:fgClr>
                  <a:bgClr>
                    <a:schemeClr val="bg1"/>
                  </a:bgClr>
                </a:patt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4130" name="Line 34"/>
              <p:cNvSpPr>
                <a:spLocks noChangeShapeType="1"/>
              </p:cNvSpPr>
              <p:nvPr/>
            </p:nvSpPr>
            <p:spPr bwMode="white">
              <a:xfrm>
                <a:off x="1536" y="0"/>
                <a:ext cx="0" cy="4320"/>
              </a:xfrm>
              <a:prstGeom prst="line">
                <a:avLst/>
              </a:prstGeom>
              <a:noFill/>
              <a:ln w="9525">
                <a:pattFill prst="pct30">
                  <a:fgClr>
                    <a:schemeClr val="folHlink"/>
                  </a:fgClr>
                  <a:bgClr>
                    <a:schemeClr val="bg1"/>
                  </a:bgClr>
                </a:patt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4131" name="Line 35"/>
              <p:cNvSpPr>
                <a:spLocks noChangeShapeType="1"/>
              </p:cNvSpPr>
              <p:nvPr/>
            </p:nvSpPr>
            <p:spPr bwMode="white">
              <a:xfrm>
                <a:off x="1728" y="0"/>
                <a:ext cx="0" cy="4320"/>
              </a:xfrm>
              <a:prstGeom prst="line">
                <a:avLst/>
              </a:prstGeom>
              <a:noFill/>
              <a:ln w="9525">
                <a:pattFill prst="pct30">
                  <a:fgClr>
                    <a:schemeClr val="folHlink"/>
                  </a:fgClr>
                  <a:bgClr>
                    <a:schemeClr val="bg1"/>
                  </a:bgClr>
                </a:patt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4132" name="Line 36"/>
              <p:cNvSpPr>
                <a:spLocks noChangeShapeType="1"/>
              </p:cNvSpPr>
              <p:nvPr/>
            </p:nvSpPr>
            <p:spPr bwMode="white">
              <a:xfrm>
                <a:off x="1920" y="0"/>
                <a:ext cx="0" cy="4320"/>
              </a:xfrm>
              <a:prstGeom prst="line">
                <a:avLst/>
              </a:prstGeom>
              <a:noFill/>
              <a:ln w="9525">
                <a:pattFill prst="pct30">
                  <a:fgClr>
                    <a:schemeClr val="folHlink"/>
                  </a:fgClr>
                  <a:bgClr>
                    <a:schemeClr val="bg1"/>
                  </a:bgClr>
                </a:patt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4133" name="Line 37"/>
              <p:cNvSpPr>
                <a:spLocks noChangeShapeType="1"/>
              </p:cNvSpPr>
              <p:nvPr/>
            </p:nvSpPr>
            <p:spPr bwMode="white">
              <a:xfrm>
                <a:off x="2112" y="0"/>
                <a:ext cx="0" cy="4320"/>
              </a:xfrm>
              <a:prstGeom prst="line">
                <a:avLst/>
              </a:prstGeom>
              <a:noFill/>
              <a:ln w="9525">
                <a:pattFill prst="pct30">
                  <a:fgClr>
                    <a:schemeClr val="folHlink"/>
                  </a:fgClr>
                  <a:bgClr>
                    <a:schemeClr val="bg1"/>
                  </a:bgClr>
                </a:patt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4134" name="Line 38"/>
              <p:cNvSpPr>
                <a:spLocks noChangeShapeType="1"/>
              </p:cNvSpPr>
              <p:nvPr/>
            </p:nvSpPr>
            <p:spPr bwMode="white">
              <a:xfrm>
                <a:off x="2304" y="0"/>
                <a:ext cx="0" cy="4320"/>
              </a:xfrm>
              <a:prstGeom prst="line">
                <a:avLst/>
              </a:prstGeom>
              <a:noFill/>
              <a:ln w="9525">
                <a:pattFill prst="pct30">
                  <a:fgClr>
                    <a:schemeClr val="folHlink"/>
                  </a:fgClr>
                  <a:bgClr>
                    <a:schemeClr val="bg1"/>
                  </a:bgClr>
                </a:patt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4135" name="Line 39"/>
              <p:cNvSpPr>
                <a:spLocks noChangeShapeType="1"/>
              </p:cNvSpPr>
              <p:nvPr/>
            </p:nvSpPr>
            <p:spPr bwMode="white">
              <a:xfrm>
                <a:off x="2496" y="0"/>
                <a:ext cx="0" cy="4320"/>
              </a:xfrm>
              <a:prstGeom prst="line">
                <a:avLst/>
              </a:prstGeom>
              <a:noFill/>
              <a:ln w="9525">
                <a:pattFill prst="pct30">
                  <a:fgClr>
                    <a:schemeClr val="folHlink"/>
                  </a:fgClr>
                  <a:bgClr>
                    <a:schemeClr val="bg1"/>
                  </a:bgClr>
                </a:patt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4136" name="Line 40"/>
              <p:cNvSpPr>
                <a:spLocks noChangeShapeType="1"/>
              </p:cNvSpPr>
              <p:nvPr/>
            </p:nvSpPr>
            <p:spPr bwMode="white">
              <a:xfrm>
                <a:off x="2688" y="0"/>
                <a:ext cx="0" cy="4320"/>
              </a:xfrm>
              <a:prstGeom prst="line">
                <a:avLst/>
              </a:prstGeom>
              <a:noFill/>
              <a:ln w="9525">
                <a:pattFill prst="pct30">
                  <a:fgClr>
                    <a:schemeClr val="folHlink"/>
                  </a:fgClr>
                  <a:bgClr>
                    <a:schemeClr val="bg1"/>
                  </a:bgClr>
                </a:patt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4137" name="Line 41"/>
              <p:cNvSpPr>
                <a:spLocks noChangeShapeType="1"/>
              </p:cNvSpPr>
              <p:nvPr/>
            </p:nvSpPr>
            <p:spPr bwMode="white">
              <a:xfrm>
                <a:off x="2880" y="0"/>
                <a:ext cx="0" cy="4320"/>
              </a:xfrm>
              <a:prstGeom prst="line">
                <a:avLst/>
              </a:prstGeom>
              <a:noFill/>
              <a:ln w="9525">
                <a:pattFill prst="pct30">
                  <a:fgClr>
                    <a:schemeClr val="folHlink"/>
                  </a:fgClr>
                  <a:bgClr>
                    <a:schemeClr val="bg1"/>
                  </a:bgClr>
                </a:patt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4138" name="Line 42"/>
              <p:cNvSpPr>
                <a:spLocks noChangeShapeType="1"/>
              </p:cNvSpPr>
              <p:nvPr/>
            </p:nvSpPr>
            <p:spPr bwMode="white">
              <a:xfrm>
                <a:off x="3072" y="0"/>
                <a:ext cx="0" cy="4320"/>
              </a:xfrm>
              <a:prstGeom prst="line">
                <a:avLst/>
              </a:prstGeom>
              <a:noFill/>
              <a:ln w="9525">
                <a:pattFill prst="pct30">
                  <a:fgClr>
                    <a:schemeClr val="folHlink"/>
                  </a:fgClr>
                  <a:bgClr>
                    <a:schemeClr val="bg1"/>
                  </a:bgClr>
                </a:patt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4139" name="Line 43"/>
              <p:cNvSpPr>
                <a:spLocks noChangeShapeType="1"/>
              </p:cNvSpPr>
              <p:nvPr/>
            </p:nvSpPr>
            <p:spPr bwMode="white">
              <a:xfrm>
                <a:off x="3264" y="0"/>
                <a:ext cx="0" cy="4320"/>
              </a:xfrm>
              <a:prstGeom prst="line">
                <a:avLst/>
              </a:prstGeom>
              <a:noFill/>
              <a:ln w="9525">
                <a:pattFill prst="pct30">
                  <a:fgClr>
                    <a:schemeClr val="folHlink"/>
                  </a:fgClr>
                  <a:bgClr>
                    <a:schemeClr val="bg1"/>
                  </a:bgClr>
                </a:patt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4140" name="Line 44"/>
              <p:cNvSpPr>
                <a:spLocks noChangeShapeType="1"/>
              </p:cNvSpPr>
              <p:nvPr/>
            </p:nvSpPr>
            <p:spPr bwMode="white">
              <a:xfrm>
                <a:off x="3456" y="0"/>
                <a:ext cx="0" cy="4320"/>
              </a:xfrm>
              <a:prstGeom prst="line">
                <a:avLst/>
              </a:prstGeom>
              <a:noFill/>
              <a:ln w="9525">
                <a:pattFill prst="pct30">
                  <a:fgClr>
                    <a:schemeClr val="folHlink"/>
                  </a:fgClr>
                  <a:bgClr>
                    <a:schemeClr val="bg1"/>
                  </a:bgClr>
                </a:patt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4141" name="Line 45"/>
              <p:cNvSpPr>
                <a:spLocks noChangeShapeType="1"/>
              </p:cNvSpPr>
              <p:nvPr/>
            </p:nvSpPr>
            <p:spPr bwMode="white">
              <a:xfrm>
                <a:off x="3648" y="0"/>
                <a:ext cx="0" cy="4320"/>
              </a:xfrm>
              <a:prstGeom prst="line">
                <a:avLst/>
              </a:prstGeom>
              <a:noFill/>
              <a:ln w="9525">
                <a:pattFill prst="pct30">
                  <a:fgClr>
                    <a:schemeClr val="folHlink"/>
                  </a:fgClr>
                  <a:bgClr>
                    <a:schemeClr val="bg1"/>
                  </a:bgClr>
                </a:patt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4142" name="Line 46"/>
              <p:cNvSpPr>
                <a:spLocks noChangeShapeType="1"/>
              </p:cNvSpPr>
              <p:nvPr/>
            </p:nvSpPr>
            <p:spPr bwMode="white">
              <a:xfrm>
                <a:off x="3840" y="0"/>
                <a:ext cx="0" cy="4320"/>
              </a:xfrm>
              <a:prstGeom prst="line">
                <a:avLst/>
              </a:prstGeom>
              <a:noFill/>
              <a:ln w="9525">
                <a:pattFill prst="pct30">
                  <a:fgClr>
                    <a:schemeClr val="folHlink"/>
                  </a:fgClr>
                  <a:bgClr>
                    <a:schemeClr val="bg1"/>
                  </a:bgClr>
                </a:patt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4143" name="Line 47"/>
              <p:cNvSpPr>
                <a:spLocks noChangeShapeType="1"/>
              </p:cNvSpPr>
              <p:nvPr/>
            </p:nvSpPr>
            <p:spPr bwMode="white">
              <a:xfrm>
                <a:off x="4032" y="0"/>
                <a:ext cx="0" cy="4320"/>
              </a:xfrm>
              <a:prstGeom prst="line">
                <a:avLst/>
              </a:prstGeom>
              <a:noFill/>
              <a:ln w="9525">
                <a:pattFill prst="pct30">
                  <a:fgClr>
                    <a:schemeClr val="folHlink"/>
                  </a:fgClr>
                  <a:bgClr>
                    <a:schemeClr val="bg1"/>
                  </a:bgClr>
                </a:patt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4144" name="Line 48"/>
              <p:cNvSpPr>
                <a:spLocks noChangeShapeType="1"/>
              </p:cNvSpPr>
              <p:nvPr/>
            </p:nvSpPr>
            <p:spPr bwMode="white">
              <a:xfrm>
                <a:off x="4224" y="0"/>
                <a:ext cx="0" cy="4320"/>
              </a:xfrm>
              <a:prstGeom prst="line">
                <a:avLst/>
              </a:prstGeom>
              <a:noFill/>
              <a:ln w="9525">
                <a:pattFill prst="pct30">
                  <a:fgClr>
                    <a:schemeClr val="folHlink"/>
                  </a:fgClr>
                  <a:bgClr>
                    <a:schemeClr val="bg1"/>
                  </a:bgClr>
                </a:patt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4145" name="Line 49"/>
              <p:cNvSpPr>
                <a:spLocks noChangeShapeType="1"/>
              </p:cNvSpPr>
              <p:nvPr/>
            </p:nvSpPr>
            <p:spPr bwMode="white">
              <a:xfrm>
                <a:off x="4416" y="0"/>
                <a:ext cx="0" cy="4320"/>
              </a:xfrm>
              <a:prstGeom prst="line">
                <a:avLst/>
              </a:prstGeom>
              <a:noFill/>
              <a:ln w="9525">
                <a:pattFill prst="pct30">
                  <a:fgClr>
                    <a:schemeClr val="folHlink"/>
                  </a:fgClr>
                  <a:bgClr>
                    <a:schemeClr val="bg1"/>
                  </a:bgClr>
                </a:patt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4146" name="Line 50"/>
              <p:cNvSpPr>
                <a:spLocks noChangeShapeType="1"/>
              </p:cNvSpPr>
              <p:nvPr/>
            </p:nvSpPr>
            <p:spPr bwMode="white">
              <a:xfrm>
                <a:off x="4608" y="0"/>
                <a:ext cx="0" cy="4320"/>
              </a:xfrm>
              <a:prstGeom prst="line">
                <a:avLst/>
              </a:prstGeom>
              <a:noFill/>
              <a:ln w="9525">
                <a:pattFill prst="pct30">
                  <a:fgClr>
                    <a:schemeClr val="folHlink"/>
                  </a:fgClr>
                  <a:bgClr>
                    <a:schemeClr val="bg1"/>
                  </a:bgClr>
                </a:patt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4147" name="Line 51"/>
              <p:cNvSpPr>
                <a:spLocks noChangeShapeType="1"/>
              </p:cNvSpPr>
              <p:nvPr/>
            </p:nvSpPr>
            <p:spPr bwMode="white">
              <a:xfrm>
                <a:off x="4800" y="0"/>
                <a:ext cx="0" cy="4320"/>
              </a:xfrm>
              <a:prstGeom prst="line">
                <a:avLst/>
              </a:prstGeom>
              <a:noFill/>
              <a:ln w="9525">
                <a:pattFill prst="pct30">
                  <a:fgClr>
                    <a:schemeClr val="folHlink"/>
                  </a:fgClr>
                  <a:bgClr>
                    <a:schemeClr val="bg1"/>
                  </a:bgClr>
                </a:patt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4148" name="Line 52"/>
              <p:cNvSpPr>
                <a:spLocks noChangeShapeType="1"/>
              </p:cNvSpPr>
              <p:nvPr/>
            </p:nvSpPr>
            <p:spPr bwMode="white">
              <a:xfrm>
                <a:off x="4992" y="0"/>
                <a:ext cx="0" cy="4320"/>
              </a:xfrm>
              <a:prstGeom prst="line">
                <a:avLst/>
              </a:prstGeom>
              <a:noFill/>
              <a:ln w="9525">
                <a:pattFill prst="pct30">
                  <a:fgClr>
                    <a:schemeClr val="folHlink"/>
                  </a:fgClr>
                  <a:bgClr>
                    <a:schemeClr val="bg1"/>
                  </a:bgClr>
                </a:patt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4149" name="Line 53"/>
              <p:cNvSpPr>
                <a:spLocks noChangeShapeType="1"/>
              </p:cNvSpPr>
              <p:nvPr/>
            </p:nvSpPr>
            <p:spPr bwMode="white">
              <a:xfrm>
                <a:off x="5184" y="0"/>
                <a:ext cx="0" cy="4320"/>
              </a:xfrm>
              <a:prstGeom prst="line">
                <a:avLst/>
              </a:prstGeom>
              <a:noFill/>
              <a:ln w="9525">
                <a:pattFill prst="pct30">
                  <a:fgClr>
                    <a:schemeClr val="folHlink"/>
                  </a:fgClr>
                  <a:bgClr>
                    <a:schemeClr val="bg1"/>
                  </a:bgClr>
                </a:patt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4150" name="Line 54"/>
              <p:cNvSpPr>
                <a:spLocks noChangeShapeType="1"/>
              </p:cNvSpPr>
              <p:nvPr/>
            </p:nvSpPr>
            <p:spPr bwMode="white">
              <a:xfrm>
                <a:off x="5376" y="0"/>
                <a:ext cx="0" cy="4320"/>
              </a:xfrm>
              <a:prstGeom prst="line">
                <a:avLst/>
              </a:prstGeom>
              <a:noFill/>
              <a:ln w="9525">
                <a:pattFill prst="pct30">
                  <a:fgClr>
                    <a:schemeClr val="folHlink"/>
                  </a:fgClr>
                  <a:bgClr>
                    <a:schemeClr val="bg1"/>
                  </a:bgClr>
                </a:patt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4151" name="Line 55"/>
              <p:cNvSpPr>
                <a:spLocks noChangeShapeType="1"/>
              </p:cNvSpPr>
              <p:nvPr/>
            </p:nvSpPr>
            <p:spPr bwMode="white">
              <a:xfrm>
                <a:off x="5568" y="0"/>
                <a:ext cx="0" cy="4320"/>
              </a:xfrm>
              <a:prstGeom prst="line">
                <a:avLst/>
              </a:prstGeom>
              <a:noFill/>
              <a:ln w="9525">
                <a:pattFill prst="pct30">
                  <a:fgClr>
                    <a:schemeClr val="folHlink"/>
                  </a:fgClr>
                  <a:bgClr>
                    <a:schemeClr val="bg1"/>
                  </a:bgClr>
                </a:patt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FR"/>
              </a:p>
            </p:txBody>
          </p:sp>
        </p:grpSp>
      </p:grpSp>
      <p:sp>
        <p:nvSpPr>
          <p:cNvPr id="4152" name="Rectangle 56" descr="60%"/>
          <p:cNvSpPr>
            <a:spLocks noChangeArrowheads="1"/>
          </p:cNvSpPr>
          <p:nvPr/>
        </p:nvSpPr>
        <p:spPr bwMode="ltGray">
          <a:xfrm>
            <a:off x="3352800" y="0"/>
            <a:ext cx="5791200" cy="152400"/>
          </a:xfrm>
          <a:prstGeom prst="rect">
            <a:avLst/>
          </a:prstGeom>
          <a:pattFill prst="pct60">
            <a:fgClr>
              <a:schemeClr val="folHlink"/>
            </a:fgClr>
            <a:bgClr>
              <a:schemeClr val="bg1"/>
            </a:bgClr>
          </a:patt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grpSp>
        <p:nvGrpSpPr>
          <p:cNvPr id="4153" name="Group 57"/>
          <p:cNvGrpSpPr>
            <a:grpSpLocks/>
          </p:cNvGrpSpPr>
          <p:nvPr/>
        </p:nvGrpSpPr>
        <p:grpSpPr bwMode="auto">
          <a:xfrm>
            <a:off x="414338" y="1125538"/>
            <a:ext cx="1784350" cy="2324100"/>
            <a:chOff x="96" y="916"/>
            <a:chExt cx="2208" cy="2876"/>
          </a:xfrm>
        </p:grpSpPr>
        <p:sp>
          <p:nvSpPr>
            <p:cNvPr id="4154" name="Line 58"/>
            <p:cNvSpPr>
              <a:spLocks noChangeShapeType="1"/>
            </p:cNvSpPr>
            <p:nvPr/>
          </p:nvSpPr>
          <p:spPr bwMode="ltGray">
            <a:xfrm flipH="1">
              <a:off x="96" y="1037"/>
              <a:ext cx="2208" cy="0"/>
            </a:xfrm>
            <a:prstGeom prst="line">
              <a:avLst/>
            </a:prstGeom>
            <a:noFill/>
            <a:ln w="9525">
              <a:solidFill>
                <a:schemeClr val="hlink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4155" name="Line 59"/>
            <p:cNvSpPr>
              <a:spLocks noChangeShapeType="1"/>
            </p:cNvSpPr>
            <p:nvPr/>
          </p:nvSpPr>
          <p:spPr bwMode="ltGray">
            <a:xfrm>
              <a:off x="336" y="920"/>
              <a:ext cx="0" cy="2872"/>
            </a:xfrm>
            <a:prstGeom prst="line">
              <a:avLst/>
            </a:prstGeom>
            <a:noFill/>
            <a:ln w="9525">
              <a:solidFill>
                <a:schemeClr val="hlink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4156" name="Arc 60"/>
            <p:cNvSpPr>
              <a:spLocks/>
            </p:cNvSpPr>
            <p:nvPr/>
          </p:nvSpPr>
          <p:spPr bwMode="ltGray">
            <a:xfrm flipH="1">
              <a:off x="217" y="916"/>
              <a:ext cx="239" cy="239"/>
            </a:xfrm>
            <a:custGeom>
              <a:avLst/>
              <a:gdLst>
                <a:gd name="G0" fmla="+- 21595 0 0"/>
                <a:gd name="G1" fmla="+- 21600 0 0"/>
                <a:gd name="G2" fmla="+- 21600 0 0"/>
                <a:gd name="T0" fmla="*/ 21114 w 43195"/>
                <a:gd name="T1" fmla="*/ 5 h 43200"/>
                <a:gd name="T2" fmla="*/ 0 w 43195"/>
                <a:gd name="T3" fmla="*/ 22056 h 43200"/>
                <a:gd name="T4" fmla="*/ 21595 w 43195"/>
                <a:gd name="T5" fmla="*/ 21600 h 43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195" h="43200" fill="none" extrusionOk="0">
                  <a:moveTo>
                    <a:pt x="21114" y="5"/>
                  </a:moveTo>
                  <a:cubicBezTo>
                    <a:pt x="21274" y="1"/>
                    <a:pt x="21434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  <a:cubicBezTo>
                    <a:pt x="43195" y="33529"/>
                    <a:pt x="33524" y="43200"/>
                    <a:pt x="21595" y="43200"/>
                  </a:cubicBezTo>
                  <a:cubicBezTo>
                    <a:pt x="9843" y="43200"/>
                    <a:pt x="247" y="33805"/>
                    <a:pt x="-1" y="22056"/>
                  </a:cubicBezTo>
                </a:path>
                <a:path w="43195" h="43200" stroke="0" extrusionOk="0">
                  <a:moveTo>
                    <a:pt x="21114" y="5"/>
                  </a:moveTo>
                  <a:cubicBezTo>
                    <a:pt x="21274" y="1"/>
                    <a:pt x="21434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  <a:cubicBezTo>
                    <a:pt x="43195" y="33529"/>
                    <a:pt x="33524" y="43200"/>
                    <a:pt x="21595" y="43200"/>
                  </a:cubicBezTo>
                  <a:cubicBezTo>
                    <a:pt x="9843" y="43200"/>
                    <a:pt x="247" y="33805"/>
                    <a:pt x="-1" y="22056"/>
                  </a:cubicBezTo>
                  <a:lnTo>
                    <a:pt x="21595" y="21600"/>
                  </a:lnTo>
                  <a:close/>
                </a:path>
              </a:pathLst>
            </a:custGeom>
            <a:noFill/>
            <a:ln w="9525">
              <a:solidFill>
                <a:schemeClr val="hlink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</p:grpSp>
      <p:sp>
        <p:nvSpPr>
          <p:cNvPr id="4157" name="Rectangle 61"/>
          <p:cNvSpPr>
            <a:spLocks noGrp="1" noChangeArrowheads="1"/>
          </p:cNvSpPr>
          <p:nvPr>
            <p:ph type="title"/>
          </p:nvPr>
        </p:nvSpPr>
        <p:spPr bwMode="auto">
          <a:xfrm>
            <a:off x="684213" y="333375"/>
            <a:ext cx="7772400" cy="86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fr-FR"/>
              <a:t>Cliquez pour modifier le style du titre</a:t>
            </a:r>
          </a:p>
        </p:txBody>
      </p:sp>
      <p:sp>
        <p:nvSpPr>
          <p:cNvPr id="4158" name="Rectangle 62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4213" y="1268413"/>
            <a:ext cx="7772400" cy="4546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162" name="Rectangle 66"/>
          <p:cNvSpPr>
            <a:spLocks noChangeArrowheads="1"/>
          </p:cNvSpPr>
          <p:nvPr/>
        </p:nvSpPr>
        <p:spPr bwMode="auto">
          <a:xfrm>
            <a:off x="8101013" y="6400800"/>
            <a:ext cx="838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>
              <a:spcBef>
                <a:spcPct val="50000"/>
              </a:spcBef>
            </a:pPr>
            <a:fld id="{4A5D44D3-E8DF-4597-AA54-480205C5FB6C}" type="slidenum">
              <a:rPr lang="fr-FR" b="1">
                <a:solidFill>
                  <a:schemeClr val="accent2"/>
                </a:solidFill>
              </a:rPr>
              <a:pPr eaLnBrk="0" hangingPunct="0">
                <a:spcBef>
                  <a:spcPct val="50000"/>
                </a:spcBef>
              </a:pPr>
              <a:t>‹N°›</a:t>
            </a:fld>
            <a:endParaRPr lang="fr-FR" b="1">
              <a:solidFill>
                <a:schemeClr val="accent2"/>
              </a:solidFill>
            </a:endParaRPr>
          </a:p>
        </p:txBody>
      </p:sp>
      <p:pic>
        <p:nvPicPr>
          <p:cNvPr id="66" name="Image 65">
            <a:extLst>
              <a:ext uri="{FF2B5EF4-FFF2-40B4-BE49-F238E27FC236}">
                <a16:creationId xmlns:a16="http://schemas.microsoft.com/office/drawing/2014/main" id="{284F3651-C622-40A2-B5DA-D466800687B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426" y="5578745"/>
            <a:ext cx="684000" cy="551760"/>
          </a:xfrm>
          <a:prstGeom prst="rect">
            <a:avLst/>
          </a:prstGeom>
        </p:spPr>
      </p:pic>
      <p:sp>
        <p:nvSpPr>
          <p:cNvPr id="67" name="Text Box 54">
            <a:extLst>
              <a:ext uri="{FF2B5EF4-FFF2-40B4-BE49-F238E27FC236}">
                <a16:creationId xmlns:a16="http://schemas.microsoft.com/office/drawing/2014/main" id="{DDF4D85A-8274-4B64-AACB-3027889F3281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827088" y="6437313"/>
            <a:ext cx="6553200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fr-FR" sz="1000" b="1" i="1" dirty="0">
                <a:solidFill>
                  <a:schemeClr val="accent2"/>
                </a:solidFill>
                <a:latin typeface="Arial" charset="0"/>
              </a:rPr>
              <a:t>Made In 3D l’aquaponie</a:t>
            </a:r>
            <a:endParaRPr lang="fr-FR" sz="1400" b="1" i="1" dirty="0">
              <a:solidFill>
                <a:schemeClr val="accent2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12384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  <p:sldLayoutId id="2147483726" r:id="rId2"/>
    <p:sldLayoutId id="2147483727" r:id="rId3"/>
    <p:sldLayoutId id="2147483728" r:id="rId4"/>
    <p:sldLayoutId id="2147483729" r:id="rId5"/>
    <p:sldLayoutId id="2147483730" r:id="rId6"/>
    <p:sldLayoutId id="2147483731" r:id="rId7"/>
    <p:sldLayoutId id="2147483732" r:id="rId8"/>
    <p:sldLayoutId id="2147483733" r:id="rId9"/>
    <p:sldLayoutId id="2147483734" r:id="rId10"/>
    <p:sldLayoutId id="2147483735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110000"/>
        <a:buFont typeface="Wingdings" pitchFamily="2" charset="2"/>
        <a:buBlip>
          <a:blip r:embed="rId14"/>
        </a:buBlip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SzPct val="60000"/>
        <a:buFont typeface="Wingdings" pitchFamily="2" charset="2"/>
        <a:buChar char="n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95000"/>
        <a:buFont typeface="Wingdings" pitchFamily="2" charset="2"/>
        <a:buChar char="w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11560" y="1465039"/>
            <a:ext cx="8334003" cy="307777"/>
          </a:xfrm>
        </p:spPr>
        <p:txBody>
          <a:bodyPr/>
          <a:lstStyle/>
          <a:p>
            <a:r>
              <a:rPr lang="fr-FR" sz="1400" dirty="0"/>
              <a:t>Nourrir les hommes ?</a:t>
            </a:r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908720"/>
            <a:ext cx="3156173" cy="2186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138919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173163" y="260648"/>
            <a:ext cx="7772400" cy="1143000"/>
          </a:xfrm>
        </p:spPr>
        <p:txBody>
          <a:bodyPr/>
          <a:lstStyle/>
          <a:p>
            <a:r>
              <a:rPr lang="fr-FR" sz="1200" b="1" dirty="0"/>
              <a:t>En 2050, nous serons près de 10 milliards</a:t>
            </a:r>
            <a:endParaRPr lang="fr-FR" sz="1200" dirty="0"/>
          </a:p>
        </p:txBody>
      </p:sp>
      <p:pic>
        <p:nvPicPr>
          <p:cNvPr id="1026" name="Picture 2" descr="http://montagne-noire-labruguiere.entmip.fr/lectureFichiergw.do?ID_FICHIER=149011551995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260648"/>
            <a:ext cx="3960440" cy="2187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ZoneTexte 3"/>
          <p:cNvSpPr txBox="1"/>
          <p:nvPr/>
        </p:nvSpPr>
        <p:spPr>
          <a:xfrm>
            <a:off x="1259632" y="1484784"/>
            <a:ext cx="77048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tx2"/>
                </a:solidFill>
              </a:rPr>
              <a:t>Deux tiers de la population mondiale sera citadine</a:t>
            </a:r>
          </a:p>
          <a:p>
            <a:r>
              <a:rPr lang="fr-FR" sz="1200" dirty="0">
                <a:solidFill>
                  <a:schemeClr val="tx2"/>
                </a:solidFill>
              </a:rPr>
              <a:t>Comment allons-nous nourrir les villes de demain ?</a:t>
            </a:r>
          </a:p>
        </p:txBody>
      </p:sp>
    </p:spTree>
    <p:extLst>
      <p:ext uri="{BB962C8B-B14F-4D97-AF65-F5344CB8AC3E}">
        <p14:creationId xmlns:p14="http://schemas.microsoft.com/office/powerpoint/2010/main" val="26333022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173163" y="260648"/>
            <a:ext cx="7772400" cy="1143000"/>
          </a:xfrm>
        </p:spPr>
        <p:txBody>
          <a:bodyPr/>
          <a:lstStyle/>
          <a:p>
            <a:r>
              <a:rPr lang="fr-FR" sz="1200" dirty="0"/>
              <a:t>Quelles relations entre plantes et poissons ?</a:t>
            </a:r>
          </a:p>
        </p:txBody>
      </p:sp>
      <p:pic>
        <p:nvPicPr>
          <p:cNvPr id="7" name="Espace réservé du contenu 6"/>
          <p:cNvPicPr>
            <a:picLocks noGrp="1" noChangeAspect="1"/>
          </p:cNvPicPr>
          <p:nvPr>
            <p:ph idx="1"/>
          </p:nvPr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478581"/>
            <a:ext cx="2925074" cy="2954502"/>
          </a:xfrm>
        </p:spPr>
      </p:pic>
      <p:pic>
        <p:nvPicPr>
          <p:cNvPr id="2050" name="Picture 2" descr="http://montagne-noire-labruguiere.entmip.fr/lectureFichiergw.do?ID_FICHIER=149011551995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-136525"/>
            <a:ext cx="1143000" cy="28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11617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173163" y="260648"/>
            <a:ext cx="7503294" cy="1143000"/>
          </a:xfrm>
        </p:spPr>
        <p:txBody>
          <a:bodyPr/>
          <a:lstStyle/>
          <a:p>
            <a:r>
              <a:rPr lang="fr-FR" sz="1400" dirty="0"/>
              <a:t>Quels sont les besoins des poissons ?</a:t>
            </a: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3526" y="1556792"/>
            <a:ext cx="3492298" cy="1872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65264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173163" y="116632"/>
            <a:ext cx="7772400" cy="1143000"/>
          </a:xfrm>
        </p:spPr>
        <p:txBody>
          <a:bodyPr/>
          <a:lstStyle/>
          <a:p>
            <a:r>
              <a:rPr lang="fr-FR" sz="1100" dirty="0"/>
              <a:t>Les différents tests sur les poissons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173163" y="1628800"/>
            <a:ext cx="7772400" cy="1224136"/>
          </a:xfrm>
        </p:spPr>
        <p:txBody>
          <a:bodyPr/>
          <a:lstStyle/>
          <a:p>
            <a:pPr marL="0" indent="0">
              <a:buNone/>
            </a:pPr>
            <a:r>
              <a:rPr lang="fr-FR" sz="1200" dirty="0"/>
              <a:t>Premier type de relevé : le taux de PH dans les bacs</a:t>
            </a:r>
          </a:p>
          <a:p>
            <a:pPr marL="0" indent="0">
              <a:buNone/>
            </a:pPr>
            <a:endParaRPr lang="fr-FR" sz="1200" dirty="0"/>
          </a:p>
          <a:p>
            <a:pPr marL="0" indent="0">
              <a:buNone/>
            </a:pPr>
            <a:r>
              <a:rPr lang="fr-FR" sz="1200" dirty="0"/>
              <a:t>Deuxième type de relevé : le taux de dioxygène dans l'eau</a:t>
            </a:r>
          </a:p>
          <a:p>
            <a:pPr marL="0" indent="0">
              <a:buNone/>
            </a:pPr>
            <a:endParaRPr lang="fr-FR" sz="1200" dirty="0"/>
          </a:p>
          <a:p>
            <a:pPr marL="0" indent="0">
              <a:buNone/>
            </a:pPr>
            <a:r>
              <a:rPr lang="fr-FR" sz="1200" dirty="0"/>
              <a:t>Troisième type de relevé : le taux de nitrate dans l’eau</a:t>
            </a:r>
          </a:p>
        </p:txBody>
      </p:sp>
    </p:spTree>
    <p:extLst>
      <p:ext uri="{BB962C8B-B14F-4D97-AF65-F5344CB8AC3E}">
        <p14:creationId xmlns:p14="http://schemas.microsoft.com/office/powerpoint/2010/main" val="1165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173163" y="188640"/>
            <a:ext cx="7772400" cy="1143000"/>
          </a:xfrm>
        </p:spPr>
        <p:txBody>
          <a:bodyPr/>
          <a:lstStyle/>
          <a:p>
            <a:r>
              <a:rPr lang="fr-FR" sz="1400" dirty="0"/>
              <a:t>Le taux de PH dans les bacs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187624" y="1484784"/>
            <a:ext cx="5055021" cy="1368152"/>
          </a:xfrm>
        </p:spPr>
        <p:txBody>
          <a:bodyPr/>
          <a:lstStyle/>
          <a:p>
            <a:pPr marL="0" indent="0">
              <a:buNone/>
            </a:pPr>
            <a:r>
              <a:rPr lang="fr-FR" sz="1400" dirty="0"/>
              <a:t>Réalisé avec des bandes PH</a:t>
            </a:r>
          </a:p>
          <a:p>
            <a:pPr marL="0" indent="0">
              <a:buNone/>
            </a:pPr>
            <a:r>
              <a:rPr lang="fr-FR" sz="1400" dirty="0"/>
              <a:t>Réalisé avec un </a:t>
            </a:r>
            <a:r>
              <a:rPr lang="fr-FR" sz="1400" dirty="0" err="1"/>
              <a:t>PHmètre</a:t>
            </a:r>
            <a:endParaRPr lang="fr-FR" sz="1400" dirty="0"/>
          </a:p>
          <a:p>
            <a:pPr marL="0" indent="0">
              <a:buNone/>
            </a:pPr>
            <a:r>
              <a:rPr lang="fr-FR" sz="1400" dirty="0"/>
              <a:t>Tester le PH, au fond du bac, à la surface</a:t>
            </a:r>
          </a:p>
          <a:p>
            <a:pPr marL="0" indent="0">
              <a:buNone/>
            </a:pPr>
            <a:r>
              <a:rPr lang="fr-FR" sz="1400" dirty="0"/>
              <a:t>Faire des relevés sur le témoin, bac sans poisson</a:t>
            </a:r>
          </a:p>
          <a:p>
            <a:pPr marL="0" indent="0">
              <a:buNone/>
            </a:pPr>
            <a:r>
              <a:rPr lang="fr-FR" sz="1400" dirty="0"/>
              <a:t>Faire des relevés sur les 3 bacs occupés par les poissons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2558" y="3140968"/>
            <a:ext cx="2664000" cy="21555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 descr="http://montagne-noire-labruguiere.entmip.fr/ressources-galerie.do?ID_GALERIE=280&amp;ID_RESSOURCE=2117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192" b="27965"/>
          <a:stretch/>
        </p:blipFill>
        <p:spPr bwMode="auto">
          <a:xfrm>
            <a:off x="6084168" y="274645"/>
            <a:ext cx="2664000" cy="2626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352796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173163" y="188640"/>
            <a:ext cx="7772400" cy="1143000"/>
          </a:xfrm>
        </p:spPr>
        <p:txBody>
          <a:bodyPr/>
          <a:lstStyle/>
          <a:p>
            <a:r>
              <a:rPr lang="fr-FR" sz="1400" dirty="0">
                <a:latin typeface="+mn-lt"/>
              </a:rPr>
              <a:t>le taux de nitrate dans l'eau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173163" y="1340768"/>
            <a:ext cx="7772400" cy="4114800"/>
          </a:xfrm>
        </p:spPr>
        <p:txBody>
          <a:bodyPr/>
          <a:lstStyle/>
          <a:p>
            <a:pPr marL="0" indent="0">
              <a:buNone/>
            </a:pPr>
            <a:r>
              <a:rPr lang="fr-FR" sz="1400" dirty="0"/>
              <a:t>Réalisé avec intervention de réactifs colorés</a:t>
            </a:r>
          </a:p>
          <a:p>
            <a:pPr marL="0" indent="0">
              <a:buNone/>
            </a:pPr>
            <a:r>
              <a:rPr lang="fr-FR" sz="1400" dirty="0"/>
              <a:t>relevé sur le témoin, bac sans poisson</a:t>
            </a:r>
          </a:p>
          <a:p>
            <a:pPr marL="0" indent="0">
              <a:buNone/>
            </a:pPr>
            <a:r>
              <a:rPr lang="fr-FR" sz="1400" dirty="0"/>
              <a:t>relevé sur les 3 bacs occupés par les poissons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2937263"/>
            <a:ext cx="5676900" cy="2352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Picture 4" descr="http://montagne-noire-labruguiere.entmip.fr/ressources-galerie.do?ID_GALERIE=281&amp;ID_RESSOURCE=2119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32" r="7430" b="21858"/>
          <a:stretch/>
        </p:blipFill>
        <p:spPr bwMode="auto">
          <a:xfrm>
            <a:off x="5204253" y="428059"/>
            <a:ext cx="3604487" cy="23286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982960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173163" y="188640"/>
            <a:ext cx="7772400" cy="1143000"/>
          </a:xfrm>
        </p:spPr>
        <p:txBody>
          <a:bodyPr/>
          <a:lstStyle/>
          <a:p>
            <a:r>
              <a:rPr lang="fr-FR" sz="1200" dirty="0"/>
              <a:t>Conclusion des tests poissons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173163" y="1340768"/>
            <a:ext cx="7772400" cy="1512168"/>
          </a:xfrm>
        </p:spPr>
        <p:txBody>
          <a:bodyPr/>
          <a:lstStyle/>
          <a:p>
            <a:pPr marL="0" indent="0">
              <a:buNone/>
            </a:pPr>
            <a:r>
              <a:rPr lang="fr-FR" sz="1200" dirty="0"/>
              <a:t>Le taux de PH augmente avec le temps dans les bacs où il y les poissons</a:t>
            </a:r>
          </a:p>
          <a:p>
            <a:pPr marL="0" indent="0">
              <a:buNone/>
            </a:pPr>
            <a:r>
              <a:rPr lang="fr-FR" sz="1200" dirty="0"/>
              <a:t>Le taux de PH nitrate avec le temps dans les bacs où il y les poissons</a:t>
            </a:r>
          </a:p>
          <a:p>
            <a:pPr marL="0" indent="0">
              <a:buNone/>
            </a:pPr>
            <a:r>
              <a:rPr lang="fr-FR" sz="1200" dirty="0"/>
              <a:t>Le taux de dioxygène diminue avec le temps dans les bacs où il y les poissons</a:t>
            </a:r>
          </a:p>
          <a:p>
            <a:pPr marL="0" indent="0">
              <a:buNone/>
            </a:pPr>
            <a:r>
              <a:rPr lang="fr-FR" sz="1200" dirty="0"/>
              <a:t>Le taux de Co2 augmente avec le temps dans les bacs où il y les poissons</a:t>
            </a:r>
          </a:p>
          <a:p>
            <a:pPr marL="0" indent="0">
              <a:buNone/>
            </a:pPr>
            <a:r>
              <a:rPr lang="fr-FR" sz="1200" dirty="0"/>
              <a:t>Les poissons absorbent du dioxygène et rejettent du Co2 </a:t>
            </a:r>
          </a:p>
          <a:p>
            <a:pPr marL="0" indent="0">
              <a:buNone/>
            </a:pPr>
            <a:r>
              <a:rPr lang="fr-FR" sz="1200" dirty="0"/>
              <a:t>Les déchets des poissons, excréments, sont à l'origine de l'augmentation du taux de nitrate.</a:t>
            </a:r>
          </a:p>
        </p:txBody>
      </p:sp>
    </p:spTree>
    <p:extLst>
      <p:ext uri="{BB962C8B-B14F-4D97-AF65-F5344CB8AC3E}">
        <p14:creationId xmlns:p14="http://schemas.microsoft.com/office/powerpoint/2010/main" val="24231768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173163" y="188640"/>
            <a:ext cx="7772400" cy="1143000"/>
          </a:xfrm>
        </p:spPr>
        <p:txBody>
          <a:bodyPr/>
          <a:lstStyle/>
          <a:p>
            <a:r>
              <a:rPr lang="fr-FR" sz="1400" dirty="0"/>
              <a:t>Le système aquaponie</a:t>
            </a:r>
          </a:p>
        </p:txBody>
      </p:sp>
      <p:pic>
        <p:nvPicPr>
          <p:cNvPr id="4" name="Espace réservé du contenu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81" t="11748" r="2797" b="6553"/>
          <a:stretch/>
        </p:blipFill>
        <p:spPr bwMode="auto">
          <a:xfrm>
            <a:off x="1403648" y="1628800"/>
            <a:ext cx="7522736" cy="478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79897971"/>
      </p:ext>
    </p:extLst>
  </p:cSld>
  <p:clrMapOvr>
    <a:masterClrMapping/>
  </p:clrMapOvr>
</p:sld>
</file>

<file path=ppt/theme/theme1.xml><?xml version="1.0" encoding="utf-8"?>
<a:theme xmlns:a="http://schemas.openxmlformats.org/drawingml/2006/main" name="Techno-feuille">
  <a:themeElements>
    <a:clrScheme name="Techno 2">
      <a:dk1>
        <a:srgbClr val="40458C"/>
      </a:dk1>
      <a:lt1>
        <a:srgbClr val="FFFFFF"/>
      </a:lt1>
      <a:dk2>
        <a:srgbClr val="660066"/>
      </a:dk2>
      <a:lt2>
        <a:srgbClr val="B7C1EB"/>
      </a:lt2>
      <a:accent1>
        <a:srgbClr val="ECD882"/>
      </a:accent1>
      <a:accent2>
        <a:srgbClr val="B2B2B2"/>
      </a:accent2>
      <a:accent3>
        <a:srgbClr val="FFFFFF"/>
      </a:accent3>
      <a:accent4>
        <a:srgbClr val="353A77"/>
      </a:accent4>
      <a:accent5>
        <a:srgbClr val="F4E9C1"/>
      </a:accent5>
      <a:accent6>
        <a:srgbClr val="A1A1A1"/>
      </a:accent6>
      <a:hlink>
        <a:srgbClr val="6F89F7"/>
      </a:hlink>
      <a:folHlink>
        <a:srgbClr val="CFDBFD"/>
      </a:folHlink>
    </a:clrScheme>
    <a:fontScheme name="Techno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lnDef>
  </a:objectDefaults>
  <a:extraClrSchemeLst>
    <a:extraClrScheme>
      <a:clrScheme name="Techno 1">
        <a:dk1>
          <a:srgbClr val="000000"/>
        </a:dk1>
        <a:lt1>
          <a:srgbClr val="FFFFFF"/>
        </a:lt1>
        <a:dk2>
          <a:srgbClr val="40458C"/>
        </a:dk2>
        <a:lt2>
          <a:srgbClr val="FFFFCC"/>
        </a:lt2>
        <a:accent1>
          <a:srgbClr val="8D8DB3"/>
        </a:accent1>
        <a:accent2>
          <a:srgbClr val="B2B2B2"/>
        </a:accent2>
        <a:accent3>
          <a:srgbClr val="AFB0C5"/>
        </a:accent3>
        <a:accent4>
          <a:srgbClr val="DADADA"/>
        </a:accent4>
        <a:accent5>
          <a:srgbClr val="C5C5D6"/>
        </a:accent5>
        <a:accent6>
          <a:srgbClr val="A1A1A1"/>
        </a:accent6>
        <a:hlink>
          <a:srgbClr val="6F89F7"/>
        </a:hlink>
        <a:folHlink>
          <a:srgbClr val="4F56A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chno 2">
        <a:dk1>
          <a:srgbClr val="40458C"/>
        </a:dk1>
        <a:lt1>
          <a:srgbClr val="FFFFFF"/>
        </a:lt1>
        <a:dk2>
          <a:srgbClr val="660066"/>
        </a:dk2>
        <a:lt2>
          <a:srgbClr val="B7C1EB"/>
        </a:lt2>
        <a:accent1>
          <a:srgbClr val="ECD882"/>
        </a:accent1>
        <a:accent2>
          <a:srgbClr val="B2B2B2"/>
        </a:accent2>
        <a:accent3>
          <a:srgbClr val="FFFFFF"/>
        </a:accent3>
        <a:accent4>
          <a:srgbClr val="353A77"/>
        </a:accent4>
        <a:accent5>
          <a:srgbClr val="F4E9C1"/>
        </a:accent5>
        <a:accent6>
          <a:srgbClr val="A1A1A1"/>
        </a:accent6>
        <a:hlink>
          <a:srgbClr val="6F89F7"/>
        </a:hlink>
        <a:folHlink>
          <a:srgbClr val="CFDBF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chno 3">
        <a:dk1>
          <a:srgbClr val="000000"/>
        </a:dk1>
        <a:lt1>
          <a:srgbClr val="FFFFFF"/>
        </a:lt1>
        <a:dk2>
          <a:srgbClr val="4D4D4D"/>
        </a:dk2>
        <a:lt2>
          <a:srgbClr val="B2B2B2"/>
        </a:lt2>
        <a:accent1>
          <a:srgbClr val="969696"/>
        </a:accent1>
        <a:accent2>
          <a:srgbClr val="EAEAEA"/>
        </a:accent2>
        <a:accent3>
          <a:srgbClr val="FFFFFF"/>
        </a:accent3>
        <a:accent4>
          <a:srgbClr val="000000"/>
        </a:accent4>
        <a:accent5>
          <a:srgbClr val="C9C9C9"/>
        </a:accent5>
        <a:accent6>
          <a:srgbClr val="D4D4D4"/>
        </a:accent6>
        <a:hlink>
          <a:srgbClr val="777777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chno 4">
        <a:dk1>
          <a:srgbClr val="333300"/>
        </a:dk1>
        <a:lt1>
          <a:srgbClr val="FFFFFF"/>
        </a:lt1>
        <a:dk2>
          <a:srgbClr val="663300"/>
        </a:dk2>
        <a:lt2>
          <a:srgbClr val="B2B2B2"/>
        </a:lt2>
        <a:accent1>
          <a:srgbClr val="DDC6A7"/>
        </a:accent1>
        <a:accent2>
          <a:srgbClr val="D9C167"/>
        </a:accent2>
        <a:accent3>
          <a:srgbClr val="FFFFFF"/>
        </a:accent3>
        <a:accent4>
          <a:srgbClr val="2A2A00"/>
        </a:accent4>
        <a:accent5>
          <a:srgbClr val="EBDFD0"/>
        </a:accent5>
        <a:accent6>
          <a:srgbClr val="C4AF5D"/>
        </a:accent6>
        <a:hlink>
          <a:srgbClr val="8A7A66"/>
        </a:hlink>
        <a:folHlink>
          <a:srgbClr val="C0AE9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chno 5">
        <a:dk1>
          <a:srgbClr val="000000"/>
        </a:dk1>
        <a:lt1>
          <a:srgbClr val="FFFFFF"/>
        </a:lt1>
        <a:dk2>
          <a:srgbClr val="003366"/>
        </a:dk2>
        <a:lt2>
          <a:srgbClr val="CCFFCC"/>
        </a:lt2>
        <a:accent1>
          <a:srgbClr val="006699"/>
        </a:accent1>
        <a:accent2>
          <a:srgbClr val="009999"/>
        </a:accent2>
        <a:accent3>
          <a:srgbClr val="AAADB8"/>
        </a:accent3>
        <a:accent4>
          <a:srgbClr val="DADADA"/>
        </a:accent4>
        <a:accent5>
          <a:srgbClr val="AAB8CA"/>
        </a:accent5>
        <a:accent6>
          <a:srgbClr val="008A8A"/>
        </a:accent6>
        <a:hlink>
          <a:srgbClr val="0099CC"/>
        </a:hlink>
        <a:folHlink>
          <a:srgbClr val="00458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chno 6">
        <a:dk1>
          <a:srgbClr val="000000"/>
        </a:dk1>
        <a:lt1>
          <a:srgbClr val="FFFFFF"/>
        </a:lt1>
        <a:dk2>
          <a:srgbClr val="004A48"/>
        </a:dk2>
        <a:lt2>
          <a:srgbClr val="33CCCC"/>
        </a:lt2>
        <a:accent1>
          <a:srgbClr val="006699"/>
        </a:accent1>
        <a:accent2>
          <a:srgbClr val="009999"/>
        </a:accent2>
        <a:accent3>
          <a:srgbClr val="AAB1B1"/>
        </a:accent3>
        <a:accent4>
          <a:srgbClr val="DADADA"/>
        </a:accent4>
        <a:accent5>
          <a:srgbClr val="AAB8CA"/>
        </a:accent5>
        <a:accent6>
          <a:srgbClr val="008A8A"/>
        </a:accent6>
        <a:hlink>
          <a:srgbClr val="00CC99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chno 7">
        <a:dk1>
          <a:srgbClr val="000000"/>
        </a:dk1>
        <a:lt1>
          <a:srgbClr val="FFFFFF"/>
        </a:lt1>
        <a:dk2>
          <a:srgbClr val="333300"/>
        </a:dk2>
        <a:lt2>
          <a:srgbClr val="FFFFCC"/>
        </a:lt2>
        <a:accent1>
          <a:srgbClr val="CC9900"/>
        </a:accent1>
        <a:accent2>
          <a:srgbClr val="CC6600"/>
        </a:accent2>
        <a:accent3>
          <a:srgbClr val="ADADAA"/>
        </a:accent3>
        <a:accent4>
          <a:srgbClr val="DADADA"/>
        </a:accent4>
        <a:accent5>
          <a:srgbClr val="E2CAAA"/>
        </a:accent5>
        <a:accent6>
          <a:srgbClr val="B95C00"/>
        </a:accent6>
        <a:hlink>
          <a:srgbClr val="808000"/>
        </a:hlink>
        <a:folHlink>
          <a:srgbClr val="525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chno 8">
        <a:dk1>
          <a:srgbClr val="003D62"/>
        </a:dk1>
        <a:lt1>
          <a:srgbClr val="FFFFFF"/>
        </a:lt1>
        <a:dk2>
          <a:srgbClr val="006699"/>
        </a:dk2>
        <a:lt2>
          <a:srgbClr val="C8D1DA"/>
        </a:lt2>
        <a:accent1>
          <a:srgbClr val="9AC0EA"/>
        </a:accent1>
        <a:accent2>
          <a:srgbClr val="80C3C8"/>
        </a:accent2>
        <a:accent3>
          <a:srgbClr val="FFFFFF"/>
        </a:accent3>
        <a:accent4>
          <a:srgbClr val="003353"/>
        </a:accent4>
        <a:accent5>
          <a:srgbClr val="CADCF3"/>
        </a:accent5>
        <a:accent6>
          <a:srgbClr val="73B0B5"/>
        </a:accent6>
        <a:hlink>
          <a:srgbClr val="81ABCB"/>
        </a:hlink>
        <a:folHlink>
          <a:srgbClr val="B6CBD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Techno-feuille</Template>
  <TotalTime>155</TotalTime>
  <Words>258</Words>
  <Application>Microsoft Office PowerPoint</Application>
  <PresentationFormat>Affichage à l'écran (4:3)</PresentationFormat>
  <Paragraphs>30</Paragraphs>
  <Slides>9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9</vt:i4>
      </vt:variant>
    </vt:vector>
  </HeadingPairs>
  <TitlesOfParts>
    <vt:vector size="13" baseType="lpstr">
      <vt:lpstr>Arial</vt:lpstr>
      <vt:lpstr>Tahoma</vt:lpstr>
      <vt:lpstr>Wingdings</vt:lpstr>
      <vt:lpstr>Techno-feuille</vt:lpstr>
      <vt:lpstr>Nourrir les hommes ?</vt:lpstr>
      <vt:lpstr>En 2050, nous serons près de 10 milliards</vt:lpstr>
      <vt:lpstr>Quelles relations entre plantes et poissons ?</vt:lpstr>
      <vt:lpstr>Quels sont les besoins des poissons ?</vt:lpstr>
      <vt:lpstr>Les différents tests sur les poissons</vt:lpstr>
      <vt:lpstr>Le taux de PH dans les bacs</vt:lpstr>
      <vt:lpstr>le taux de nitrate dans l'eau</vt:lpstr>
      <vt:lpstr>Conclusion des tests poissons</vt:lpstr>
      <vt:lpstr>Le système aquaponie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Nourrir les hommes ?</dc:title>
  <dc:creator>Gérald</dc:creator>
  <cp:lastModifiedBy>Gérald</cp:lastModifiedBy>
  <cp:revision>35</cp:revision>
  <dcterms:created xsi:type="dcterms:W3CDTF">2019-05-23T05:51:12Z</dcterms:created>
  <dcterms:modified xsi:type="dcterms:W3CDTF">2020-10-07T14:00:15Z</dcterms:modified>
</cp:coreProperties>
</file>